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6858000" cx="12192000"/>
  <p:notesSz cx="6858000" cy="9144000"/>
  <p:embeddedFontLst>
    <p:embeddedFont>
      <p:font typeface="Roboto Slab"/>
      <p:bold r:id="rId57"/>
    </p:embeddedFont>
    <p:embeddedFont>
      <p:font typeface="Roboto Slab Light"/>
      <p:regular r:id="rId58"/>
      <p:bold r:id="rId59"/>
    </p:embeddedFont>
    <p:embeddedFont>
      <p:font typeface="Roboto"/>
      <p:bold r:id="rId60"/>
      <p:boldItalic r:id="rId61"/>
    </p:embeddedFont>
    <p:embeddedFont>
      <p:font typeface="Roboto Slab SemiBold"/>
      <p:regular r:id="rId62"/>
      <p:bold r:id="rId63"/>
    </p:embeddedFont>
    <p:embeddedFont>
      <p:font typeface="Roboto Light"/>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SlabSemiBold-regular.fntdata"/><Relationship Id="rId61" Type="http://schemas.openxmlformats.org/officeDocument/2006/relationships/font" Target="fonts/Roboto-boldItalic.fntdata"/><Relationship Id="rId20" Type="http://schemas.openxmlformats.org/officeDocument/2006/relationships/slide" Target="slides/slide15.xml"/><Relationship Id="rId64" Type="http://schemas.openxmlformats.org/officeDocument/2006/relationships/font" Target="fonts/RobotoLight-regular.fntdata"/><Relationship Id="rId63" Type="http://schemas.openxmlformats.org/officeDocument/2006/relationships/font" Target="fonts/RobotoSlabSemiBold-bold.fntdata"/><Relationship Id="rId22" Type="http://schemas.openxmlformats.org/officeDocument/2006/relationships/slide" Target="slides/slide17.xml"/><Relationship Id="rId66" Type="http://schemas.openxmlformats.org/officeDocument/2006/relationships/font" Target="fonts/RobotoLight-italic.fntdata"/><Relationship Id="rId21" Type="http://schemas.openxmlformats.org/officeDocument/2006/relationships/slide" Target="slides/slide16.xml"/><Relationship Id="rId65" Type="http://schemas.openxmlformats.org/officeDocument/2006/relationships/font" Target="fonts/RobotoLight-bold.fntdata"/><Relationship Id="rId24" Type="http://schemas.openxmlformats.org/officeDocument/2006/relationships/slide" Target="slides/slide19.xml"/><Relationship Id="rId23" Type="http://schemas.openxmlformats.org/officeDocument/2006/relationships/slide" Target="slides/slide18.xml"/><Relationship Id="rId67" Type="http://schemas.openxmlformats.org/officeDocument/2006/relationships/font" Target="fonts/RobotoLight-boldItalic.fntdata"/><Relationship Id="rId60" Type="http://schemas.openxmlformats.org/officeDocument/2006/relationships/font" Target="fonts/Roboto-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RobotoSlab-bold.fnt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RobotoSlabLight-bold.fntdata"/><Relationship Id="rId14" Type="http://schemas.openxmlformats.org/officeDocument/2006/relationships/slide" Target="slides/slide9.xml"/><Relationship Id="rId58" Type="http://schemas.openxmlformats.org/officeDocument/2006/relationships/font" Target="fonts/RobotoSlabLight-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91425" lIns="91425" spcFirstLastPara="1" rIns="91425" wrap="square" tIns="91425">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graph-deep-learning/home"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abs/1609.02907"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Rectifier_(neural_networks)"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Hi Everyone, Good</a:t>
            </a:r>
            <a:endParaRPr/>
          </a:p>
        </p:txBody>
      </p:sp>
      <p:sp>
        <p:nvSpPr>
          <p:cNvPr id="126" name="Google Shape;12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185609f4f5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185609f4f5_0_4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1185609f4f5_0_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185609f4f5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185609f4f5_0_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g1185609f4f5_0_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185609f4f5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185609f4f5_0_6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g1185609f4f5_0_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185609f4f5_0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185609f4f5_0_7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1185609f4f5_0_7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185609f4f5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185609f4f5_0_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g1185609f4f5_0_9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185609f4f5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185609f4f5_0_9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g1185609f4f5_0_9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185609f4f5_0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185609f4f5_0_10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g1185609f4f5_0_10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185609f4f5_0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185609f4f5_0_1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g1185609f4f5_0_1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181d15854a_0_17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rgbClr val="666666"/>
                </a:solidFill>
                <a:latin typeface="Roboto"/>
                <a:ea typeface="Roboto"/>
                <a:cs typeface="Roboto"/>
                <a:sym typeface="Roboto"/>
              </a:rPr>
              <a:t>In Computer Science, a graph is a data structure consist of two components, vertices and edges. A graph G can be well described by the set of vertices V and edges E it contains.</a:t>
            </a:r>
            <a:endParaRPr/>
          </a:p>
        </p:txBody>
      </p:sp>
      <p:sp>
        <p:nvSpPr>
          <p:cNvPr id="272" name="Google Shape;272;g1181d15854a_0_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181d15854a_0_1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000">
                <a:solidFill>
                  <a:srgbClr val="666666"/>
                </a:solidFill>
                <a:highlight>
                  <a:schemeClr val="lt1"/>
                </a:highlight>
                <a:latin typeface="Roboto"/>
                <a:ea typeface="Roboto"/>
                <a:cs typeface="Roboto"/>
                <a:sym typeface="Roboto"/>
              </a:rPr>
              <a:t>Edges can be either directed or undirected, depending on whether there exist directional dependencies between vertices.</a:t>
            </a:r>
            <a:endParaRPr sz="1700">
              <a:solidFill>
                <a:srgbClr val="666666"/>
              </a:solidFill>
              <a:latin typeface="Roboto"/>
              <a:ea typeface="Roboto"/>
              <a:cs typeface="Roboto"/>
              <a:sym typeface="Roboto"/>
            </a:endParaRPr>
          </a:p>
          <a:p>
            <a:pPr indent="0" lvl="0" marL="0" rtl="0" algn="l">
              <a:spcBef>
                <a:spcPts val="0"/>
              </a:spcBef>
              <a:spcAft>
                <a:spcPts val="0"/>
              </a:spcAft>
              <a:buNone/>
            </a:pPr>
            <a:r>
              <a:t/>
            </a:r>
            <a:endParaRPr/>
          </a:p>
        </p:txBody>
      </p:sp>
      <p:sp>
        <p:nvSpPr>
          <p:cNvPr id="286" name="Google Shape;286;g1181d15854a_0_1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185609f4f5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185609f4f5_0_2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g1185609f4f5_0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181d15854a_0_2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20000"/>
              </a:lnSpc>
              <a:spcBef>
                <a:spcPts val="1700"/>
              </a:spcBef>
              <a:spcAft>
                <a:spcPts val="0"/>
              </a:spcAft>
              <a:buNone/>
            </a:pPr>
            <a:r>
              <a:rPr lang="en-US" sz="1300">
                <a:solidFill>
                  <a:srgbClr val="212529"/>
                </a:solidFill>
                <a:highlight>
                  <a:srgbClr val="FFFFFF"/>
                </a:highlight>
                <a:latin typeface="Arial"/>
                <a:ea typeface="Arial"/>
                <a:cs typeface="Arial"/>
                <a:sym typeface="Arial"/>
              </a:rPr>
              <a:t>Why is it hard to analyze a graph?</a:t>
            </a:r>
            <a:endParaRPr sz="1300">
              <a:solidFill>
                <a:srgbClr val="212529"/>
              </a:solidFill>
              <a:highlight>
                <a:srgbClr val="FFFFFF"/>
              </a:highlight>
              <a:latin typeface="Arial"/>
              <a:ea typeface="Arial"/>
              <a:cs typeface="Arial"/>
              <a:sym typeface="Arial"/>
            </a:endParaRPr>
          </a:p>
          <a:p>
            <a:pPr indent="0" lvl="0" marL="0" rtl="0" algn="l">
              <a:lnSpc>
                <a:spcPct val="120000"/>
              </a:lnSpc>
              <a:spcBef>
                <a:spcPts val="1700"/>
              </a:spcBef>
              <a:spcAft>
                <a:spcPts val="0"/>
              </a:spcAft>
              <a:buNone/>
            </a:pPr>
            <a:r>
              <a:t/>
            </a:r>
            <a:endParaRPr sz="1300">
              <a:solidFill>
                <a:srgbClr val="212529"/>
              </a:solidFill>
              <a:highlight>
                <a:srgbClr val="FFFFFF"/>
              </a:highlight>
              <a:latin typeface="Arial"/>
              <a:ea typeface="Arial"/>
              <a:cs typeface="Arial"/>
              <a:sym typeface="Arial"/>
            </a:endParaRPr>
          </a:p>
          <a:p>
            <a:pPr indent="0" lvl="0" marL="0" rtl="0" algn="l">
              <a:lnSpc>
                <a:spcPct val="115000"/>
              </a:lnSpc>
              <a:spcBef>
                <a:spcPts val="1700"/>
              </a:spcBef>
              <a:spcAft>
                <a:spcPts val="0"/>
              </a:spcAft>
              <a:buNone/>
            </a:pPr>
            <a:r>
              <a:rPr lang="en-US" sz="1350">
                <a:solidFill>
                  <a:srgbClr val="212529"/>
                </a:solidFill>
                <a:highlight>
                  <a:srgbClr val="FFFFFF"/>
                </a:highlight>
                <a:latin typeface="Arial"/>
                <a:ea typeface="Arial"/>
                <a:cs typeface="Arial"/>
                <a:sym typeface="Arial"/>
              </a:rPr>
              <a:t>Graph data is so complex that it’s created a lot of challenges for existing machine learning algorithms. </a:t>
            </a:r>
            <a:endParaRPr sz="1350">
              <a:solidFill>
                <a:srgbClr val="212529"/>
              </a:solidFill>
              <a:highlight>
                <a:srgbClr val="FFFFFF"/>
              </a:highlight>
              <a:latin typeface="Arial"/>
              <a:ea typeface="Arial"/>
              <a:cs typeface="Arial"/>
              <a:sym typeface="Arial"/>
            </a:endParaRPr>
          </a:p>
          <a:p>
            <a:pPr indent="0" lvl="0" marL="0" rtl="0" algn="l">
              <a:lnSpc>
                <a:spcPct val="115000"/>
              </a:lnSpc>
              <a:spcBef>
                <a:spcPts val="1400"/>
              </a:spcBef>
              <a:spcAft>
                <a:spcPts val="0"/>
              </a:spcAft>
              <a:buNone/>
            </a:pPr>
            <a:r>
              <a:rPr lang="en-US" sz="1350">
                <a:solidFill>
                  <a:srgbClr val="212529"/>
                </a:solidFill>
                <a:highlight>
                  <a:srgbClr val="FFFFFF"/>
                </a:highlight>
                <a:latin typeface="Arial"/>
                <a:ea typeface="Arial"/>
                <a:cs typeface="Arial"/>
                <a:sym typeface="Arial"/>
              </a:rPr>
              <a:t>The reason is that conventional Machine Learning and Deep Learning tools are specialized in simple data types. Like images with the same structure and size, which we can think of as fixed-size grid graphs. Text and speech are sequences, so we can think of them as line graphs.</a:t>
            </a:r>
            <a:endParaRPr sz="1350">
              <a:solidFill>
                <a:srgbClr val="212529"/>
              </a:solidFill>
              <a:highlight>
                <a:srgbClr val="FFFFFF"/>
              </a:highlight>
              <a:latin typeface="Arial"/>
              <a:ea typeface="Arial"/>
              <a:cs typeface="Arial"/>
              <a:sym typeface="Arial"/>
            </a:endParaRPr>
          </a:p>
          <a:p>
            <a:pPr indent="0" lvl="0" marL="0" rtl="0" algn="l">
              <a:lnSpc>
                <a:spcPct val="115000"/>
              </a:lnSpc>
              <a:spcBef>
                <a:spcPts val="1400"/>
              </a:spcBef>
              <a:spcAft>
                <a:spcPts val="0"/>
              </a:spcAft>
              <a:buNone/>
            </a:pPr>
            <a:r>
              <a:rPr lang="en-US" sz="1350">
                <a:solidFill>
                  <a:srgbClr val="212529"/>
                </a:solidFill>
                <a:highlight>
                  <a:srgbClr val="FFFFFF"/>
                </a:highlight>
                <a:latin typeface="Arial"/>
                <a:ea typeface="Arial"/>
                <a:cs typeface="Arial"/>
                <a:sym typeface="Arial"/>
              </a:rPr>
              <a:t>But there are more complex graphs, without a fixed form, with a variable size of unordered nodes, where nodes can have different amounts of neighbors. </a:t>
            </a:r>
            <a:endParaRPr sz="1350">
              <a:solidFill>
                <a:srgbClr val="212529"/>
              </a:solidFill>
              <a:highlight>
                <a:srgbClr val="FFFFFF"/>
              </a:highlight>
              <a:latin typeface="Arial"/>
              <a:ea typeface="Arial"/>
              <a:cs typeface="Arial"/>
              <a:sym typeface="Arial"/>
            </a:endParaRPr>
          </a:p>
          <a:p>
            <a:pPr indent="0" lvl="0" marL="0" rtl="0" algn="l">
              <a:lnSpc>
                <a:spcPct val="115000"/>
              </a:lnSpc>
              <a:spcBef>
                <a:spcPts val="1400"/>
              </a:spcBef>
              <a:spcAft>
                <a:spcPts val="0"/>
              </a:spcAft>
              <a:buNone/>
            </a:pPr>
            <a:r>
              <a:rPr lang="en-US" sz="1350">
                <a:solidFill>
                  <a:srgbClr val="212529"/>
                </a:solidFill>
                <a:highlight>
                  <a:srgbClr val="FFFFFF"/>
                </a:highlight>
                <a:latin typeface="Arial"/>
                <a:ea typeface="Arial"/>
                <a:cs typeface="Arial"/>
                <a:sym typeface="Arial"/>
              </a:rPr>
              <a:t>It also doesn’t help that existing machine learning algorithms have a core assumption that instances are independent of each other. This is false for graph data, because each node is related to others by links of various types.</a:t>
            </a:r>
            <a:endParaRPr sz="1350">
              <a:solidFill>
                <a:srgbClr val="212529"/>
              </a:solidFill>
              <a:highlight>
                <a:srgbClr val="FFFFFF"/>
              </a:highlight>
              <a:latin typeface="Arial"/>
              <a:ea typeface="Arial"/>
              <a:cs typeface="Arial"/>
              <a:sym typeface="Arial"/>
            </a:endParaRPr>
          </a:p>
          <a:p>
            <a:pPr indent="0" lvl="0" marL="0" rtl="0" algn="l">
              <a:lnSpc>
                <a:spcPct val="120000"/>
              </a:lnSpc>
              <a:spcBef>
                <a:spcPts val="1700"/>
              </a:spcBef>
              <a:spcAft>
                <a:spcPts val="0"/>
              </a:spcAft>
              <a:buClr>
                <a:schemeClr val="dk1"/>
              </a:buClr>
              <a:buSzPts val="1100"/>
              <a:buFont typeface="Arial"/>
              <a:buNone/>
            </a:pPr>
            <a:r>
              <a:t/>
            </a:r>
            <a:endParaRPr sz="1300">
              <a:solidFill>
                <a:srgbClr val="212529"/>
              </a:solidFill>
              <a:highlight>
                <a:srgbClr val="FFFFFF"/>
              </a:highlight>
              <a:latin typeface="Arial"/>
              <a:ea typeface="Arial"/>
              <a:cs typeface="Arial"/>
              <a:sym typeface="Arial"/>
            </a:endParaRPr>
          </a:p>
          <a:p>
            <a:pPr indent="0" lvl="0" marL="0" rtl="0" algn="l">
              <a:lnSpc>
                <a:spcPct val="115000"/>
              </a:lnSpc>
              <a:spcBef>
                <a:spcPts val="17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301" name="Google Shape;301;g1181d15854a_0_2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181d15854a_0_2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b="1" lang="en-US" sz="1500">
                <a:solidFill>
                  <a:srgbClr val="3E3E3E"/>
                </a:solidFill>
                <a:latin typeface="Roboto Slab"/>
                <a:ea typeface="Roboto Slab"/>
                <a:cs typeface="Roboto Slab"/>
                <a:sym typeface="Roboto Slab"/>
              </a:rPr>
              <a:t>Why do Convolutional Neural Networks (CNNs) fail on graphs?</a:t>
            </a:r>
            <a:endParaRPr b="1" sz="800">
              <a:solidFill>
                <a:srgbClr val="3E3E3E"/>
              </a:solidFill>
              <a:latin typeface="Roboto Slab"/>
              <a:ea typeface="Roboto Slab"/>
              <a:cs typeface="Roboto Slab"/>
              <a:sym typeface="Roboto Slab"/>
            </a:endParaRPr>
          </a:p>
          <a:p>
            <a:pPr indent="0" lvl="0" marL="0" rtl="0" algn="l">
              <a:lnSpc>
                <a:spcPct val="115000"/>
              </a:lnSpc>
              <a:spcBef>
                <a:spcPts val="0"/>
              </a:spcBef>
              <a:spcAft>
                <a:spcPts val="0"/>
              </a:spcAft>
              <a:buNone/>
            </a:pPr>
            <a:r>
              <a:t/>
            </a:r>
            <a:endParaRPr sz="1350">
              <a:solidFill>
                <a:srgbClr val="212529"/>
              </a:solidFill>
              <a:highlight>
                <a:srgbClr val="FFFFFF"/>
              </a:highlight>
              <a:latin typeface="Arial"/>
              <a:ea typeface="Arial"/>
              <a:cs typeface="Arial"/>
              <a:sym typeface="Arial"/>
            </a:endParaRPr>
          </a:p>
          <a:p>
            <a:pPr indent="0" lvl="0" marL="0" rtl="0" algn="l">
              <a:lnSpc>
                <a:spcPct val="115000"/>
              </a:lnSpc>
              <a:spcBef>
                <a:spcPts val="1400"/>
              </a:spcBef>
              <a:spcAft>
                <a:spcPts val="0"/>
              </a:spcAft>
              <a:buNone/>
            </a:pPr>
            <a:r>
              <a:t/>
            </a:r>
            <a:endParaRPr sz="1350">
              <a:solidFill>
                <a:srgbClr val="212529"/>
              </a:solidFill>
              <a:highlight>
                <a:srgbClr val="FFFFFF"/>
              </a:highlight>
              <a:latin typeface="Arial"/>
              <a:ea typeface="Arial"/>
              <a:cs typeface="Arial"/>
              <a:sym typeface="Arial"/>
            </a:endParaRPr>
          </a:p>
          <a:p>
            <a:pPr indent="0" lvl="0" marL="0" rtl="0" algn="l">
              <a:lnSpc>
                <a:spcPct val="115000"/>
              </a:lnSpc>
              <a:spcBef>
                <a:spcPts val="1400"/>
              </a:spcBef>
              <a:spcAft>
                <a:spcPts val="0"/>
              </a:spcAft>
              <a:buClr>
                <a:schemeClr val="dk1"/>
              </a:buClr>
              <a:buSzPts val="1100"/>
              <a:buFont typeface="Arial"/>
              <a:buNone/>
            </a:pPr>
            <a:r>
              <a:rPr lang="en-US" sz="1350">
                <a:solidFill>
                  <a:srgbClr val="212529"/>
                </a:solidFill>
                <a:highlight>
                  <a:srgbClr val="FFFFFF"/>
                </a:highlight>
                <a:latin typeface="Arial"/>
                <a:ea typeface="Arial"/>
                <a:cs typeface="Arial"/>
                <a:sym typeface="Arial"/>
              </a:rPr>
              <a:t>CNNs can be used to make machines visualize things, and perform tasks like image classification, image recognition, or object detection. This is where CNNs are the most popular.</a:t>
            </a:r>
            <a:endParaRPr sz="1350">
              <a:solidFill>
                <a:srgbClr val="212529"/>
              </a:solidFill>
              <a:highlight>
                <a:srgbClr val="FFFFFF"/>
              </a:highlight>
              <a:latin typeface="Arial"/>
              <a:ea typeface="Arial"/>
              <a:cs typeface="Arial"/>
              <a:sym typeface="Arial"/>
            </a:endParaRPr>
          </a:p>
          <a:p>
            <a:pPr indent="0" lvl="0" marL="0" rtl="0" algn="l">
              <a:lnSpc>
                <a:spcPct val="115000"/>
              </a:lnSpc>
              <a:spcBef>
                <a:spcPts val="1400"/>
              </a:spcBef>
              <a:spcAft>
                <a:spcPts val="0"/>
              </a:spcAft>
              <a:buClr>
                <a:schemeClr val="dk1"/>
              </a:buClr>
              <a:buSzPts val="1100"/>
              <a:buFont typeface="Arial"/>
              <a:buNone/>
            </a:pPr>
            <a:r>
              <a:rPr lang="en-US" sz="1350">
                <a:solidFill>
                  <a:srgbClr val="212529"/>
                </a:solidFill>
                <a:highlight>
                  <a:srgbClr val="FFFFFF"/>
                </a:highlight>
                <a:latin typeface="Arial"/>
                <a:ea typeface="Arial"/>
                <a:cs typeface="Arial"/>
                <a:sym typeface="Arial"/>
              </a:rPr>
              <a:t>The core concept behind CNNs introduces hidden convolution and pooling layers to identify spatially localized features via a set of receptive fields in kernel form.</a:t>
            </a:r>
            <a:endParaRPr sz="1350">
              <a:solidFill>
                <a:srgbClr val="212529"/>
              </a:solidFill>
              <a:highlight>
                <a:srgbClr val="FFFFFF"/>
              </a:highlight>
              <a:latin typeface="Arial"/>
              <a:ea typeface="Arial"/>
              <a:cs typeface="Arial"/>
              <a:sym typeface="Arial"/>
            </a:endParaRPr>
          </a:p>
          <a:p>
            <a:pPr indent="0" lvl="0" marL="0" rtl="0" algn="l">
              <a:spcBef>
                <a:spcPts val="1400"/>
              </a:spcBef>
              <a:spcAft>
                <a:spcPts val="0"/>
              </a:spcAft>
              <a:buNone/>
            </a:pPr>
            <a:r>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350">
                <a:solidFill>
                  <a:srgbClr val="212529"/>
                </a:solidFill>
                <a:highlight>
                  <a:srgbClr val="FFFFFF"/>
                </a:highlight>
                <a:latin typeface="Arial"/>
                <a:ea typeface="Arial"/>
                <a:cs typeface="Arial"/>
                <a:sym typeface="Arial"/>
              </a:rPr>
              <a:t>How does convolution operate on images that are regular grids? We slide the convolutional operator window across a two-dimensional image, and we compute some function over that sliding window. Then, we pass it through many layers.</a:t>
            </a:r>
            <a:endParaRPr sz="1350">
              <a:solidFill>
                <a:srgbClr val="212529"/>
              </a:solidFill>
              <a:highlight>
                <a:srgbClr val="FFFFFF"/>
              </a:highlight>
              <a:latin typeface="Arial"/>
              <a:ea typeface="Arial"/>
              <a:cs typeface="Arial"/>
              <a:sym typeface="Arial"/>
            </a:endParaRPr>
          </a:p>
          <a:p>
            <a:pPr indent="0" lvl="0" marL="0" rtl="0" algn="l">
              <a:lnSpc>
                <a:spcPct val="115000"/>
              </a:lnSpc>
              <a:spcBef>
                <a:spcPts val="1400"/>
              </a:spcBef>
              <a:spcAft>
                <a:spcPts val="0"/>
              </a:spcAft>
              <a:buClr>
                <a:schemeClr val="dk1"/>
              </a:buClr>
              <a:buSzPts val="1100"/>
              <a:buFont typeface="Arial"/>
              <a:buNone/>
            </a:pPr>
            <a:r>
              <a:rPr lang="en-US" sz="1350">
                <a:solidFill>
                  <a:srgbClr val="212529"/>
                </a:solidFill>
                <a:highlight>
                  <a:srgbClr val="FFFFFF"/>
                </a:highlight>
                <a:latin typeface="Arial"/>
                <a:ea typeface="Arial"/>
                <a:cs typeface="Arial"/>
                <a:sym typeface="Arial"/>
              </a:rPr>
              <a:t>Our goal is to generalize the notion of convolution beyond these simple two-dimensional lattices.</a:t>
            </a:r>
            <a:endParaRPr sz="1350">
              <a:solidFill>
                <a:srgbClr val="212529"/>
              </a:solidFill>
              <a:highlight>
                <a:srgbClr val="FFFFFF"/>
              </a:highlight>
              <a:latin typeface="Arial"/>
              <a:ea typeface="Arial"/>
              <a:cs typeface="Arial"/>
              <a:sym typeface="Arial"/>
            </a:endParaRPr>
          </a:p>
          <a:p>
            <a:pPr indent="0" lvl="0" marL="0" rtl="0" algn="l">
              <a:lnSpc>
                <a:spcPct val="115000"/>
              </a:lnSpc>
              <a:spcBef>
                <a:spcPts val="1400"/>
              </a:spcBef>
              <a:spcAft>
                <a:spcPts val="0"/>
              </a:spcAft>
              <a:buClr>
                <a:schemeClr val="dk1"/>
              </a:buClr>
              <a:buSzPts val="1100"/>
              <a:buFont typeface="Arial"/>
              <a:buNone/>
            </a:pPr>
            <a:r>
              <a:rPr lang="en-US" sz="1350">
                <a:solidFill>
                  <a:srgbClr val="212529"/>
                </a:solidFill>
                <a:highlight>
                  <a:srgbClr val="FFFFFF"/>
                </a:highlight>
                <a:latin typeface="Arial"/>
                <a:ea typeface="Arial"/>
                <a:cs typeface="Arial"/>
                <a:sym typeface="Arial"/>
              </a:rPr>
              <a:t>The insight allowing us to reach our goal is that convolution takes a little sub-patch of the image (a little rectangular part of the image), applies a function to it, and produces a new part (a new pixel). </a:t>
            </a:r>
            <a:endParaRPr sz="1350">
              <a:solidFill>
                <a:srgbClr val="212529"/>
              </a:solidFill>
              <a:highlight>
                <a:srgbClr val="FFFFFF"/>
              </a:highlight>
              <a:latin typeface="Arial"/>
              <a:ea typeface="Arial"/>
              <a:cs typeface="Arial"/>
              <a:sym typeface="Arial"/>
            </a:endParaRPr>
          </a:p>
          <a:p>
            <a:pPr indent="0" lvl="0" marL="0" rtl="0" algn="l">
              <a:lnSpc>
                <a:spcPct val="115000"/>
              </a:lnSpc>
              <a:spcBef>
                <a:spcPts val="1400"/>
              </a:spcBef>
              <a:spcAft>
                <a:spcPts val="0"/>
              </a:spcAft>
              <a:buClr>
                <a:schemeClr val="dk1"/>
              </a:buClr>
              <a:buSzPts val="1100"/>
              <a:buFont typeface="Arial"/>
              <a:buNone/>
            </a:pPr>
            <a:r>
              <a:rPr lang="en-US" sz="1350">
                <a:solidFill>
                  <a:srgbClr val="212529"/>
                </a:solidFill>
                <a:highlight>
                  <a:srgbClr val="FFFFFF"/>
                </a:highlight>
                <a:latin typeface="Arial"/>
                <a:ea typeface="Arial"/>
                <a:cs typeface="Arial"/>
                <a:sym typeface="Arial"/>
              </a:rPr>
              <a:t>What happens is that the center node of that center pixel aggregates information from its neighbors, as well as from itself, to produce a new value.</a:t>
            </a:r>
            <a:endParaRPr sz="1350">
              <a:solidFill>
                <a:srgbClr val="212529"/>
              </a:solidFill>
              <a:highlight>
                <a:srgbClr val="FFFFFF"/>
              </a:highlight>
              <a:latin typeface="Arial"/>
              <a:ea typeface="Arial"/>
              <a:cs typeface="Arial"/>
              <a:sym typeface="Arial"/>
            </a:endParaRPr>
          </a:p>
          <a:p>
            <a:pPr indent="0" lvl="0" marL="0" rtl="0" algn="l">
              <a:spcBef>
                <a:spcPts val="1400"/>
              </a:spcBef>
              <a:spcAft>
                <a:spcPts val="0"/>
              </a:spcAft>
              <a:buNone/>
            </a:pPr>
            <a:r>
              <a:t/>
            </a:r>
            <a:endParaRPr sz="1100">
              <a:latin typeface="Arial"/>
              <a:ea typeface="Arial"/>
              <a:cs typeface="Arial"/>
              <a:sym typeface="Arial"/>
            </a:endParaRPr>
          </a:p>
        </p:txBody>
      </p:sp>
      <p:sp>
        <p:nvSpPr>
          <p:cNvPr id="314" name="Google Shape;314;g1181d15854a_0_2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181d15854a_0_2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350">
                <a:solidFill>
                  <a:srgbClr val="212529"/>
                </a:solidFill>
                <a:highlight>
                  <a:srgbClr val="FFFFFF"/>
                </a:highlight>
                <a:latin typeface="Arial"/>
                <a:ea typeface="Arial"/>
                <a:cs typeface="Arial"/>
                <a:sym typeface="Arial"/>
              </a:rPr>
              <a:t>It’s very difficult to perform CNN on graphs because of the arbitrary size of the graph, and the complex topology, which means there is no spatial locality. </a:t>
            </a:r>
            <a:endParaRPr sz="1350">
              <a:solidFill>
                <a:srgbClr val="212529"/>
              </a:solidFill>
              <a:highlight>
                <a:srgbClr val="FFFFFF"/>
              </a:highlight>
              <a:latin typeface="Arial"/>
              <a:ea typeface="Arial"/>
              <a:cs typeface="Arial"/>
              <a:sym typeface="Arial"/>
            </a:endParaRPr>
          </a:p>
          <a:p>
            <a:pPr indent="0" lvl="0" marL="0" rtl="0" algn="l">
              <a:lnSpc>
                <a:spcPct val="115000"/>
              </a:lnSpc>
              <a:spcBef>
                <a:spcPts val="1400"/>
              </a:spcBef>
              <a:spcAft>
                <a:spcPts val="0"/>
              </a:spcAft>
              <a:buClr>
                <a:schemeClr val="dk1"/>
              </a:buClr>
              <a:buSzPts val="1100"/>
              <a:buFont typeface="Arial"/>
              <a:buNone/>
            </a:pPr>
            <a:r>
              <a:rPr lang="en-US" sz="1350">
                <a:solidFill>
                  <a:srgbClr val="212529"/>
                </a:solidFill>
                <a:highlight>
                  <a:srgbClr val="FFFFFF"/>
                </a:highlight>
                <a:latin typeface="Arial"/>
                <a:ea typeface="Arial"/>
                <a:cs typeface="Arial"/>
                <a:sym typeface="Arial"/>
              </a:rPr>
              <a:t>There’s also unfixed node ordering. If we first labeled the nodes A, B, C, D, E, and the second time we labeled them B, D, A, E, C, then the inputs of the matrix in the network will change. Graphs are invariant to node ordering, so we want to get the same result regardless of how we order the nodes.</a:t>
            </a:r>
            <a:endParaRPr sz="1350">
              <a:solidFill>
                <a:srgbClr val="212529"/>
              </a:solidFill>
              <a:highlight>
                <a:srgbClr val="FFFFFF"/>
              </a:highlight>
              <a:latin typeface="Arial"/>
              <a:ea typeface="Arial"/>
              <a:cs typeface="Arial"/>
              <a:sym typeface="Arial"/>
            </a:endParaRPr>
          </a:p>
          <a:p>
            <a:pPr indent="0" lvl="0" marL="0" rtl="0" algn="l">
              <a:spcBef>
                <a:spcPts val="1400"/>
              </a:spcBef>
              <a:spcAft>
                <a:spcPts val="0"/>
              </a:spcAft>
              <a:buNone/>
            </a:pPr>
            <a:r>
              <a:t/>
            </a:r>
            <a:endParaRPr sz="1100">
              <a:latin typeface="Arial"/>
              <a:ea typeface="Arial"/>
              <a:cs typeface="Arial"/>
              <a:sym typeface="Arial"/>
            </a:endParaRPr>
          </a:p>
        </p:txBody>
      </p:sp>
      <p:sp>
        <p:nvSpPr>
          <p:cNvPr id="321" name="Google Shape;321;g1181d15854a_0_2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181d15854a_0_22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350">
                <a:solidFill>
                  <a:srgbClr val="212529"/>
                </a:solidFill>
                <a:highlight>
                  <a:srgbClr val="FFFFFF"/>
                </a:highlight>
                <a:latin typeface="Arial"/>
                <a:ea typeface="Arial"/>
                <a:cs typeface="Arial"/>
                <a:sym typeface="Arial"/>
              </a:rPr>
              <a:t>Graph Neural Networks (GNNs) are a class of deep learning methods designed to perform inference on data described by graphs. </a:t>
            </a:r>
            <a:endParaRPr sz="1350">
              <a:solidFill>
                <a:srgbClr val="212529"/>
              </a:solidFill>
              <a:highlight>
                <a:srgbClr val="FFFFFF"/>
              </a:highlight>
              <a:latin typeface="Arial"/>
              <a:ea typeface="Arial"/>
              <a:cs typeface="Arial"/>
              <a:sym typeface="Arial"/>
            </a:endParaRPr>
          </a:p>
          <a:p>
            <a:pPr indent="0" lvl="0" marL="0" rtl="0" algn="l">
              <a:lnSpc>
                <a:spcPct val="115000"/>
              </a:lnSpc>
              <a:spcBef>
                <a:spcPts val="1400"/>
              </a:spcBef>
              <a:spcAft>
                <a:spcPts val="0"/>
              </a:spcAft>
              <a:buClr>
                <a:schemeClr val="dk1"/>
              </a:buClr>
              <a:buSzPts val="1100"/>
              <a:buFont typeface="Arial"/>
              <a:buNone/>
            </a:pPr>
            <a:r>
              <a:rPr lang="en-US" sz="1350">
                <a:solidFill>
                  <a:srgbClr val="212529"/>
                </a:solidFill>
                <a:highlight>
                  <a:srgbClr val="FFFFFF"/>
                </a:highlight>
                <a:latin typeface="Arial"/>
                <a:ea typeface="Arial"/>
                <a:cs typeface="Arial"/>
                <a:sym typeface="Arial"/>
              </a:rPr>
              <a:t>GNNs are neural networks that can be directly applied to graphs, and provide an easy way to do node-level, edge-level, and graph-level prediction tasks.</a:t>
            </a:r>
            <a:endParaRPr sz="1350">
              <a:solidFill>
                <a:srgbClr val="212529"/>
              </a:solidFill>
              <a:highlight>
                <a:srgbClr val="FFFFFF"/>
              </a:highlight>
              <a:latin typeface="Arial"/>
              <a:ea typeface="Arial"/>
              <a:cs typeface="Arial"/>
              <a:sym typeface="Arial"/>
            </a:endParaRPr>
          </a:p>
          <a:p>
            <a:pPr indent="0" lvl="0" marL="0" rtl="0" algn="l">
              <a:lnSpc>
                <a:spcPct val="115000"/>
              </a:lnSpc>
              <a:spcBef>
                <a:spcPts val="1400"/>
              </a:spcBef>
              <a:spcAft>
                <a:spcPts val="0"/>
              </a:spcAft>
              <a:buClr>
                <a:schemeClr val="dk1"/>
              </a:buClr>
              <a:buSzPts val="1100"/>
              <a:buFont typeface="Arial"/>
              <a:buNone/>
            </a:pPr>
            <a:r>
              <a:rPr lang="en-US" sz="1350">
                <a:solidFill>
                  <a:srgbClr val="212529"/>
                </a:solidFill>
                <a:highlight>
                  <a:srgbClr val="FFFFFF"/>
                </a:highlight>
                <a:latin typeface="Arial"/>
                <a:ea typeface="Arial"/>
                <a:cs typeface="Arial"/>
                <a:sym typeface="Arial"/>
              </a:rPr>
              <a:t>GNNs can do what Convolutional Neural Networks (CNNs) failed to do.</a:t>
            </a:r>
            <a:endParaRPr sz="1350">
              <a:solidFill>
                <a:srgbClr val="212529"/>
              </a:solidFill>
              <a:highlight>
                <a:srgbClr val="FFFFFF"/>
              </a:highlight>
              <a:latin typeface="Arial"/>
              <a:ea typeface="Arial"/>
              <a:cs typeface="Arial"/>
              <a:sym typeface="Arial"/>
            </a:endParaRPr>
          </a:p>
          <a:p>
            <a:pPr indent="0" lvl="0" marL="0" rtl="0" algn="l">
              <a:lnSpc>
                <a:spcPct val="115000"/>
              </a:lnSpc>
              <a:spcBef>
                <a:spcPts val="14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350">
                <a:solidFill>
                  <a:srgbClr val="212529"/>
                </a:solidFill>
                <a:highlight>
                  <a:srgbClr val="FFFFFF"/>
                </a:highlight>
                <a:latin typeface="Arial"/>
                <a:ea typeface="Arial"/>
                <a:cs typeface="Arial"/>
                <a:sym typeface="Arial"/>
              </a:rPr>
              <a:t>In </a:t>
            </a:r>
            <a:r>
              <a:rPr lang="en-US" sz="1350">
                <a:solidFill>
                  <a:srgbClr val="4455A6"/>
                </a:solidFill>
                <a:highlight>
                  <a:srgbClr val="FFFFFF"/>
                </a:highlight>
                <a:uFill>
                  <a:noFill/>
                </a:uFill>
                <a:latin typeface="Arial"/>
                <a:ea typeface="Arial"/>
                <a:cs typeface="Arial"/>
                <a:sym typeface="Arial"/>
                <a:hlinkClick r:id="rId2">
                  <a:extLst>
                    <a:ext uri="{A12FA001-AC4F-418D-AE19-62706E023703}">
                      <ahyp:hlinkClr val="tx"/>
                    </a:ext>
                  </a:extLst>
                </a:hlinkClick>
              </a:rPr>
              <a:t>graph theory</a:t>
            </a:r>
            <a:r>
              <a:rPr lang="en-US" sz="1350">
                <a:solidFill>
                  <a:srgbClr val="212529"/>
                </a:solidFill>
                <a:highlight>
                  <a:srgbClr val="FFFFFF"/>
                </a:highlight>
                <a:latin typeface="Arial"/>
                <a:ea typeface="Arial"/>
                <a:cs typeface="Arial"/>
                <a:sym typeface="Arial"/>
              </a:rPr>
              <a:t>, we implement the concept of Node Embedding. It means mapping nodes to a d- dimensional embedding space (low dimensional space rather than the actual dimension of the graph), so that similar nodes in the graph are embedded close to each other.</a:t>
            </a:r>
            <a:endParaRPr sz="1350">
              <a:solidFill>
                <a:srgbClr val="212529"/>
              </a:solidFill>
              <a:highlight>
                <a:srgbClr val="FFFFFF"/>
              </a:highlight>
              <a:latin typeface="Arial"/>
              <a:ea typeface="Arial"/>
              <a:cs typeface="Arial"/>
              <a:sym typeface="Arial"/>
            </a:endParaRPr>
          </a:p>
          <a:p>
            <a:pPr indent="0" lvl="0" marL="0" rtl="0" algn="l">
              <a:lnSpc>
                <a:spcPct val="115000"/>
              </a:lnSpc>
              <a:spcBef>
                <a:spcPts val="1400"/>
              </a:spcBef>
              <a:spcAft>
                <a:spcPts val="0"/>
              </a:spcAft>
              <a:buClr>
                <a:schemeClr val="dk1"/>
              </a:buClr>
              <a:buSzPts val="1100"/>
              <a:buFont typeface="Arial"/>
              <a:buNone/>
            </a:pPr>
            <a:r>
              <a:rPr lang="en-US" sz="1350">
                <a:solidFill>
                  <a:srgbClr val="212529"/>
                </a:solidFill>
                <a:highlight>
                  <a:srgbClr val="FFFFFF"/>
                </a:highlight>
                <a:latin typeface="Arial"/>
                <a:ea typeface="Arial"/>
                <a:cs typeface="Arial"/>
                <a:sym typeface="Arial"/>
              </a:rPr>
              <a:t>Our goal is to map nodes so that similarity in the embedding space approximates similarity in the network. </a:t>
            </a:r>
            <a:endParaRPr sz="1350">
              <a:solidFill>
                <a:srgbClr val="212529"/>
              </a:solidFill>
              <a:highlight>
                <a:srgbClr val="FFFFFF"/>
              </a:highlight>
              <a:latin typeface="Arial"/>
              <a:ea typeface="Arial"/>
              <a:cs typeface="Arial"/>
              <a:sym typeface="Arial"/>
            </a:endParaRPr>
          </a:p>
          <a:p>
            <a:pPr indent="0" lvl="0" marL="0" rtl="0" algn="l">
              <a:lnSpc>
                <a:spcPct val="115000"/>
              </a:lnSpc>
              <a:spcBef>
                <a:spcPts val="1400"/>
              </a:spcBef>
              <a:spcAft>
                <a:spcPts val="0"/>
              </a:spcAft>
              <a:buClr>
                <a:schemeClr val="dk1"/>
              </a:buClr>
              <a:buSzPts val="1100"/>
              <a:buFont typeface="Arial"/>
              <a:buNone/>
            </a:pPr>
            <a:r>
              <a:rPr lang="en-US" sz="1350">
                <a:solidFill>
                  <a:srgbClr val="212529"/>
                </a:solidFill>
                <a:highlight>
                  <a:srgbClr val="FFFFFF"/>
                </a:highlight>
                <a:latin typeface="Arial"/>
                <a:ea typeface="Arial"/>
                <a:cs typeface="Arial"/>
                <a:sym typeface="Arial"/>
              </a:rPr>
              <a:t>Let’s define </a:t>
            </a:r>
            <a:r>
              <a:rPr i="1" lang="en-US" sz="1350">
                <a:solidFill>
                  <a:srgbClr val="212529"/>
                </a:solidFill>
                <a:highlight>
                  <a:srgbClr val="FFFFFF"/>
                </a:highlight>
                <a:latin typeface="Arial"/>
                <a:ea typeface="Arial"/>
                <a:cs typeface="Arial"/>
                <a:sym typeface="Arial"/>
              </a:rPr>
              <a:t>u</a:t>
            </a:r>
            <a:r>
              <a:rPr lang="en-US" sz="1350">
                <a:solidFill>
                  <a:srgbClr val="212529"/>
                </a:solidFill>
                <a:highlight>
                  <a:srgbClr val="FFFFFF"/>
                </a:highlight>
                <a:latin typeface="Arial"/>
                <a:ea typeface="Arial"/>
                <a:cs typeface="Arial"/>
                <a:sym typeface="Arial"/>
              </a:rPr>
              <a:t> and </a:t>
            </a:r>
            <a:r>
              <a:rPr i="1" lang="en-US" sz="1350">
                <a:solidFill>
                  <a:srgbClr val="212529"/>
                </a:solidFill>
                <a:highlight>
                  <a:srgbClr val="FFFFFF"/>
                </a:highlight>
                <a:latin typeface="Arial"/>
                <a:ea typeface="Arial"/>
                <a:cs typeface="Arial"/>
                <a:sym typeface="Arial"/>
              </a:rPr>
              <a:t>v</a:t>
            </a:r>
            <a:r>
              <a:rPr lang="en-US" sz="1350">
                <a:solidFill>
                  <a:srgbClr val="212529"/>
                </a:solidFill>
                <a:highlight>
                  <a:srgbClr val="FFFFFF"/>
                </a:highlight>
                <a:latin typeface="Arial"/>
                <a:ea typeface="Arial"/>
                <a:cs typeface="Arial"/>
                <a:sym typeface="Arial"/>
              </a:rPr>
              <a:t> as two nodes in a graph. </a:t>
            </a:r>
            <a:endParaRPr sz="1350">
              <a:solidFill>
                <a:srgbClr val="212529"/>
              </a:solidFill>
              <a:highlight>
                <a:srgbClr val="FFFFFF"/>
              </a:highlight>
              <a:latin typeface="Arial"/>
              <a:ea typeface="Arial"/>
              <a:cs typeface="Arial"/>
              <a:sym typeface="Arial"/>
            </a:endParaRPr>
          </a:p>
          <a:p>
            <a:pPr indent="0" lvl="0" marL="0" rtl="0" algn="l">
              <a:lnSpc>
                <a:spcPct val="115000"/>
              </a:lnSpc>
              <a:spcBef>
                <a:spcPts val="1400"/>
              </a:spcBef>
              <a:spcAft>
                <a:spcPts val="0"/>
              </a:spcAft>
              <a:buClr>
                <a:schemeClr val="dk1"/>
              </a:buClr>
              <a:buSzPts val="1100"/>
              <a:buFont typeface="Arial"/>
              <a:buNone/>
            </a:pPr>
            <a:r>
              <a:rPr i="1" lang="en-US" sz="1350">
                <a:solidFill>
                  <a:srgbClr val="212529"/>
                </a:solidFill>
                <a:highlight>
                  <a:srgbClr val="FFFFFF"/>
                </a:highlight>
                <a:latin typeface="Arial"/>
                <a:ea typeface="Arial"/>
                <a:cs typeface="Arial"/>
                <a:sym typeface="Arial"/>
              </a:rPr>
              <a:t>x</a:t>
            </a:r>
            <a:r>
              <a:rPr i="1" lang="en-US" sz="1000">
                <a:solidFill>
                  <a:srgbClr val="212529"/>
                </a:solidFill>
                <a:highlight>
                  <a:srgbClr val="FFFFFF"/>
                </a:highlight>
                <a:latin typeface="Arial"/>
                <a:ea typeface="Arial"/>
                <a:cs typeface="Arial"/>
                <a:sym typeface="Arial"/>
              </a:rPr>
              <a:t>u</a:t>
            </a:r>
            <a:r>
              <a:rPr lang="en-US" sz="1350">
                <a:solidFill>
                  <a:srgbClr val="212529"/>
                </a:solidFill>
                <a:highlight>
                  <a:srgbClr val="FFFFFF"/>
                </a:highlight>
                <a:latin typeface="Arial"/>
                <a:ea typeface="Arial"/>
                <a:cs typeface="Arial"/>
                <a:sym typeface="Arial"/>
              </a:rPr>
              <a:t> and </a:t>
            </a:r>
            <a:r>
              <a:rPr i="1" lang="en-US" sz="1350">
                <a:solidFill>
                  <a:srgbClr val="212529"/>
                </a:solidFill>
                <a:highlight>
                  <a:srgbClr val="FFFFFF"/>
                </a:highlight>
                <a:latin typeface="Arial"/>
                <a:ea typeface="Arial"/>
                <a:cs typeface="Arial"/>
                <a:sym typeface="Arial"/>
              </a:rPr>
              <a:t>x</a:t>
            </a:r>
            <a:r>
              <a:rPr i="1" lang="en-US" sz="1000">
                <a:solidFill>
                  <a:srgbClr val="212529"/>
                </a:solidFill>
                <a:highlight>
                  <a:srgbClr val="FFFFFF"/>
                </a:highlight>
                <a:latin typeface="Arial"/>
                <a:ea typeface="Arial"/>
                <a:cs typeface="Arial"/>
                <a:sym typeface="Arial"/>
              </a:rPr>
              <a:t>v</a:t>
            </a:r>
            <a:r>
              <a:rPr lang="en-US" sz="1350">
                <a:solidFill>
                  <a:srgbClr val="212529"/>
                </a:solidFill>
                <a:highlight>
                  <a:srgbClr val="FFFFFF"/>
                </a:highlight>
                <a:latin typeface="Arial"/>
                <a:ea typeface="Arial"/>
                <a:cs typeface="Arial"/>
                <a:sym typeface="Arial"/>
              </a:rPr>
              <a:t> are two feature vectors. </a:t>
            </a:r>
            <a:endParaRPr sz="1350">
              <a:solidFill>
                <a:srgbClr val="212529"/>
              </a:solidFill>
              <a:highlight>
                <a:srgbClr val="FFFFFF"/>
              </a:highlight>
              <a:latin typeface="Arial"/>
              <a:ea typeface="Arial"/>
              <a:cs typeface="Arial"/>
              <a:sym typeface="Arial"/>
            </a:endParaRPr>
          </a:p>
          <a:p>
            <a:pPr indent="0" lvl="0" marL="0" rtl="0" algn="l">
              <a:lnSpc>
                <a:spcPct val="115000"/>
              </a:lnSpc>
              <a:spcBef>
                <a:spcPts val="1400"/>
              </a:spcBef>
              <a:spcAft>
                <a:spcPts val="0"/>
              </a:spcAft>
              <a:buClr>
                <a:schemeClr val="dk1"/>
              </a:buClr>
              <a:buSzPts val="1100"/>
              <a:buFont typeface="Arial"/>
              <a:buNone/>
            </a:pPr>
            <a:r>
              <a:rPr lang="en-US" sz="1350">
                <a:solidFill>
                  <a:srgbClr val="212529"/>
                </a:solidFill>
                <a:highlight>
                  <a:srgbClr val="FFFFFF"/>
                </a:highlight>
                <a:latin typeface="Arial"/>
                <a:ea typeface="Arial"/>
                <a:cs typeface="Arial"/>
                <a:sym typeface="Arial"/>
              </a:rPr>
              <a:t>Now we’ll define the encoder function </a:t>
            </a:r>
            <a:r>
              <a:rPr i="1" lang="en-US" sz="1350">
                <a:solidFill>
                  <a:srgbClr val="212529"/>
                </a:solidFill>
                <a:highlight>
                  <a:srgbClr val="FFFFFF"/>
                </a:highlight>
                <a:latin typeface="Arial"/>
                <a:ea typeface="Arial"/>
                <a:cs typeface="Arial"/>
                <a:sym typeface="Arial"/>
              </a:rPr>
              <a:t>Enc(u)</a:t>
            </a:r>
            <a:r>
              <a:rPr lang="en-US" sz="1350">
                <a:solidFill>
                  <a:srgbClr val="212529"/>
                </a:solidFill>
                <a:highlight>
                  <a:srgbClr val="FFFFFF"/>
                </a:highlight>
                <a:latin typeface="Arial"/>
                <a:ea typeface="Arial"/>
                <a:cs typeface="Arial"/>
                <a:sym typeface="Arial"/>
              </a:rPr>
              <a:t> and </a:t>
            </a:r>
            <a:r>
              <a:rPr i="1" lang="en-US" sz="1350">
                <a:solidFill>
                  <a:srgbClr val="212529"/>
                </a:solidFill>
                <a:highlight>
                  <a:srgbClr val="FFFFFF"/>
                </a:highlight>
                <a:latin typeface="Arial"/>
                <a:ea typeface="Arial"/>
                <a:cs typeface="Arial"/>
                <a:sym typeface="Arial"/>
              </a:rPr>
              <a:t>Enc(v)</a:t>
            </a:r>
            <a:r>
              <a:rPr lang="en-US" sz="1350">
                <a:solidFill>
                  <a:srgbClr val="212529"/>
                </a:solidFill>
                <a:highlight>
                  <a:srgbClr val="FFFFFF"/>
                </a:highlight>
                <a:latin typeface="Arial"/>
                <a:ea typeface="Arial"/>
                <a:cs typeface="Arial"/>
                <a:sym typeface="Arial"/>
              </a:rPr>
              <a:t>, which convert the feature vectors to </a:t>
            </a:r>
            <a:r>
              <a:rPr i="1" lang="en-US" sz="1350">
                <a:solidFill>
                  <a:srgbClr val="212529"/>
                </a:solidFill>
                <a:highlight>
                  <a:srgbClr val="FFFFFF"/>
                </a:highlight>
                <a:latin typeface="Arial"/>
                <a:ea typeface="Arial"/>
                <a:cs typeface="Arial"/>
                <a:sym typeface="Arial"/>
              </a:rPr>
              <a:t>z</a:t>
            </a:r>
            <a:r>
              <a:rPr i="1" lang="en-US" sz="1000">
                <a:solidFill>
                  <a:srgbClr val="212529"/>
                </a:solidFill>
                <a:highlight>
                  <a:srgbClr val="FFFFFF"/>
                </a:highlight>
                <a:latin typeface="Arial"/>
                <a:ea typeface="Arial"/>
                <a:cs typeface="Arial"/>
                <a:sym typeface="Arial"/>
              </a:rPr>
              <a:t>u</a:t>
            </a:r>
            <a:r>
              <a:rPr lang="en-US" sz="1350">
                <a:solidFill>
                  <a:srgbClr val="212529"/>
                </a:solidFill>
                <a:highlight>
                  <a:srgbClr val="FFFFFF"/>
                </a:highlight>
                <a:latin typeface="Arial"/>
                <a:ea typeface="Arial"/>
                <a:cs typeface="Arial"/>
                <a:sym typeface="Arial"/>
              </a:rPr>
              <a:t> and </a:t>
            </a:r>
            <a:r>
              <a:rPr i="1" lang="en-US" sz="1350">
                <a:solidFill>
                  <a:srgbClr val="212529"/>
                </a:solidFill>
                <a:highlight>
                  <a:srgbClr val="FFFFFF"/>
                </a:highlight>
                <a:latin typeface="Arial"/>
                <a:ea typeface="Arial"/>
                <a:cs typeface="Arial"/>
                <a:sym typeface="Arial"/>
              </a:rPr>
              <a:t>z</a:t>
            </a:r>
            <a:r>
              <a:rPr i="1" lang="en-US" sz="1000">
                <a:solidFill>
                  <a:srgbClr val="212529"/>
                </a:solidFill>
                <a:highlight>
                  <a:srgbClr val="FFFFFF"/>
                </a:highlight>
                <a:latin typeface="Arial"/>
                <a:ea typeface="Arial"/>
                <a:cs typeface="Arial"/>
                <a:sym typeface="Arial"/>
              </a:rPr>
              <a:t>v</a:t>
            </a:r>
            <a:r>
              <a:rPr lang="en-US" sz="1350">
                <a:solidFill>
                  <a:srgbClr val="212529"/>
                </a:solidFill>
                <a:highlight>
                  <a:srgbClr val="FFFFFF"/>
                </a:highlight>
                <a:latin typeface="Arial"/>
                <a:ea typeface="Arial"/>
                <a:cs typeface="Arial"/>
                <a:sym typeface="Arial"/>
              </a:rPr>
              <a:t>.</a:t>
            </a:r>
            <a:endParaRPr sz="1350">
              <a:solidFill>
                <a:srgbClr val="212529"/>
              </a:solidFill>
              <a:highlight>
                <a:srgbClr val="FFFFFF"/>
              </a:highlight>
              <a:latin typeface="Arial"/>
              <a:ea typeface="Arial"/>
              <a:cs typeface="Arial"/>
              <a:sym typeface="Arial"/>
            </a:endParaRPr>
          </a:p>
          <a:p>
            <a:pPr indent="0" lvl="0" marL="0" rtl="0" algn="l">
              <a:lnSpc>
                <a:spcPct val="115000"/>
              </a:lnSpc>
              <a:spcBef>
                <a:spcPts val="1400"/>
              </a:spcBef>
              <a:spcAft>
                <a:spcPts val="0"/>
              </a:spcAft>
              <a:buClr>
                <a:schemeClr val="dk1"/>
              </a:buClr>
              <a:buSzPts val="1100"/>
              <a:buFont typeface="Arial"/>
              <a:buNone/>
            </a:pPr>
            <a:r>
              <a:rPr lang="en-US" sz="1350">
                <a:solidFill>
                  <a:srgbClr val="212529"/>
                </a:solidFill>
                <a:highlight>
                  <a:srgbClr val="FFFFFF"/>
                </a:highlight>
                <a:latin typeface="Arial"/>
                <a:ea typeface="Arial"/>
                <a:cs typeface="Arial"/>
                <a:sym typeface="Arial"/>
              </a:rPr>
              <a:t>the similarity function could be Euclidean distance.</a:t>
            </a:r>
            <a:endParaRPr sz="1350">
              <a:solidFill>
                <a:srgbClr val="212529"/>
              </a:solidFill>
              <a:highlight>
                <a:srgbClr val="FFFFFF"/>
              </a:highlight>
              <a:latin typeface="Arial"/>
              <a:ea typeface="Arial"/>
              <a:cs typeface="Arial"/>
              <a:sym typeface="Arial"/>
            </a:endParaRPr>
          </a:p>
          <a:p>
            <a:pPr indent="0" lvl="0" marL="0" rtl="0" algn="l">
              <a:spcBef>
                <a:spcPts val="1400"/>
              </a:spcBef>
              <a:spcAft>
                <a:spcPts val="0"/>
              </a:spcAft>
              <a:buNone/>
            </a:pPr>
            <a:r>
              <a:t/>
            </a:r>
            <a:endParaRPr sz="1100">
              <a:latin typeface="Arial"/>
              <a:ea typeface="Arial"/>
              <a:cs typeface="Arial"/>
              <a:sym typeface="Arial"/>
            </a:endParaRPr>
          </a:p>
        </p:txBody>
      </p:sp>
      <p:sp>
        <p:nvSpPr>
          <p:cNvPr id="328" name="Google Shape;328;g1181d15854a_0_2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181d15854a_0_2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350">
                <a:solidFill>
                  <a:srgbClr val="212529"/>
                </a:solidFill>
                <a:highlight>
                  <a:srgbClr val="FFFFFF"/>
                </a:highlight>
                <a:latin typeface="Arial"/>
                <a:ea typeface="Arial"/>
                <a:cs typeface="Arial"/>
                <a:sym typeface="Arial"/>
              </a:rPr>
              <a:t>So the challenge now is how to come up with the encoder function?</a:t>
            </a:r>
            <a:endParaRPr sz="1350">
              <a:solidFill>
                <a:srgbClr val="212529"/>
              </a:solidFill>
              <a:highlight>
                <a:srgbClr val="FFFFFF"/>
              </a:highlight>
              <a:latin typeface="Arial"/>
              <a:ea typeface="Arial"/>
              <a:cs typeface="Arial"/>
              <a:sym typeface="Arial"/>
            </a:endParaRPr>
          </a:p>
          <a:p>
            <a:pPr indent="0" lvl="0" marL="0" rtl="0" algn="l">
              <a:lnSpc>
                <a:spcPct val="115000"/>
              </a:lnSpc>
              <a:spcBef>
                <a:spcPts val="1400"/>
              </a:spcBef>
              <a:spcAft>
                <a:spcPts val="0"/>
              </a:spcAft>
              <a:buClr>
                <a:schemeClr val="dk1"/>
              </a:buClr>
              <a:buSzPts val="1100"/>
              <a:buFont typeface="Arial"/>
              <a:buNone/>
            </a:pPr>
            <a:r>
              <a:rPr lang="en-US" sz="1350">
                <a:solidFill>
                  <a:srgbClr val="212529"/>
                </a:solidFill>
                <a:highlight>
                  <a:srgbClr val="FFFFFF"/>
                </a:highlight>
                <a:latin typeface="Arial"/>
                <a:ea typeface="Arial"/>
                <a:cs typeface="Arial"/>
                <a:sym typeface="Arial"/>
              </a:rPr>
              <a:t>The encoder function should be able to perform :</a:t>
            </a:r>
            <a:endParaRPr sz="1350">
              <a:solidFill>
                <a:srgbClr val="212529"/>
              </a:solidFill>
              <a:highlight>
                <a:srgbClr val="FFFFFF"/>
              </a:highlight>
              <a:latin typeface="Arial"/>
              <a:ea typeface="Arial"/>
              <a:cs typeface="Arial"/>
              <a:sym typeface="Arial"/>
            </a:endParaRPr>
          </a:p>
          <a:p>
            <a:pPr indent="-314325" lvl="0" marL="457200" rtl="0" algn="l">
              <a:lnSpc>
                <a:spcPct val="115000"/>
              </a:lnSpc>
              <a:spcBef>
                <a:spcPts val="1400"/>
              </a:spcBef>
              <a:spcAft>
                <a:spcPts val="0"/>
              </a:spcAft>
              <a:buClr>
                <a:srgbClr val="212529"/>
              </a:buClr>
              <a:buSzPts val="1350"/>
              <a:buChar char="●"/>
            </a:pPr>
            <a:r>
              <a:rPr lang="en-US" sz="1350">
                <a:solidFill>
                  <a:srgbClr val="212529"/>
                </a:solidFill>
                <a:highlight>
                  <a:srgbClr val="FFFFFF"/>
                </a:highlight>
                <a:latin typeface="Arial"/>
                <a:ea typeface="Arial"/>
                <a:cs typeface="Arial"/>
                <a:sym typeface="Arial"/>
              </a:rPr>
              <a:t>Locality (local network neighborhoods)</a:t>
            </a:r>
            <a:endParaRPr sz="1350">
              <a:solidFill>
                <a:srgbClr val="212529"/>
              </a:solidFill>
              <a:highlight>
                <a:srgbClr val="FFFFFF"/>
              </a:highlight>
              <a:latin typeface="Arial"/>
              <a:ea typeface="Arial"/>
              <a:cs typeface="Arial"/>
              <a:sym typeface="Arial"/>
            </a:endParaRPr>
          </a:p>
          <a:p>
            <a:pPr indent="-314325" lvl="0" marL="457200" rtl="0" algn="l">
              <a:lnSpc>
                <a:spcPct val="115000"/>
              </a:lnSpc>
              <a:spcBef>
                <a:spcPts val="0"/>
              </a:spcBef>
              <a:spcAft>
                <a:spcPts val="0"/>
              </a:spcAft>
              <a:buClr>
                <a:srgbClr val="212529"/>
              </a:buClr>
              <a:buSzPts val="1350"/>
              <a:buChar char="●"/>
            </a:pPr>
            <a:r>
              <a:rPr lang="en-US" sz="1350">
                <a:solidFill>
                  <a:srgbClr val="212529"/>
                </a:solidFill>
                <a:highlight>
                  <a:srgbClr val="FFFFFF"/>
                </a:highlight>
                <a:latin typeface="Arial"/>
                <a:ea typeface="Arial"/>
                <a:cs typeface="Arial"/>
                <a:sym typeface="Arial"/>
              </a:rPr>
              <a:t>Aggregate information</a:t>
            </a:r>
            <a:endParaRPr sz="1350">
              <a:solidFill>
                <a:srgbClr val="212529"/>
              </a:solidFill>
              <a:highlight>
                <a:srgbClr val="FFFFFF"/>
              </a:highlight>
              <a:latin typeface="Arial"/>
              <a:ea typeface="Arial"/>
              <a:cs typeface="Arial"/>
              <a:sym typeface="Arial"/>
            </a:endParaRPr>
          </a:p>
          <a:p>
            <a:pPr indent="-314325" lvl="0" marL="457200" rtl="0" algn="l">
              <a:lnSpc>
                <a:spcPct val="115000"/>
              </a:lnSpc>
              <a:spcBef>
                <a:spcPts val="0"/>
              </a:spcBef>
              <a:spcAft>
                <a:spcPts val="0"/>
              </a:spcAft>
              <a:buClr>
                <a:srgbClr val="212529"/>
              </a:buClr>
              <a:buSzPts val="1350"/>
              <a:buChar char="●"/>
            </a:pPr>
            <a:r>
              <a:rPr lang="en-US" sz="1350">
                <a:solidFill>
                  <a:srgbClr val="212529"/>
                </a:solidFill>
                <a:highlight>
                  <a:srgbClr val="FFFFFF"/>
                </a:highlight>
                <a:latin typeface="Arial"/>
                <a:ea typeface="Arial"/>
                <a:cs typeface="Arial"/>
                <a:sym typeface="Arial"/>
              </a:rPr>
              <a:t>Stacking multiple layers (computation)</a:t>
            </a:r>
            <a:endParaRPr sz="1350">
              <a:solidFill>
                <a:srgbClr val="212529"/>
              </a:solidFill>
              <a:highlight>
                <a:srgbClr val="FFFFFF"/>
              </a:highlight>
              <a:latin typeface="Arial"/>
              <a:ea typeface="Arial"/>
              <a:cs typeface="Arial"/>
              <a:sym typeface="Arial"/>
            </a:endParaRPr>
          </a:p>
          <a:p>
            <a:pPr indent="0" lvl="0" marL="0" rtl="0" algn="l">
              <a:lnSpc>
                <a:spcPct val="115000"/>
              </a:lnSpc>
              <a:spcBef>
                <a:spcPts val="4200"/>
              </a:spcBef>
              <a:spcAft>
                <a:spcPts val="0"/>
              </a:spcAft>
              <a:buNone/>
            </a:pPr>
            <a:r>
              <a:rPr lang="en-US" sz="1350">
                <a:solidFill>
                  <a:srgbClr val="212529"/>
                </a:solidFill>
                <a:highlight>
                  <a:srgbClr val="FFFFFF"/>
                </a:highlight>
                <a:latin typeface="Arial"/>
                <a:ea typeface="Arial"/>
                <a:cs typeface="Arial"/>
                <a:sym typeface="Arial"/>
              </a:rPr>
              <a:t>Locality information can be achieved by using a computational graph. As shown in the graph , </a:t>
            </a:r>
            <a:r>
              <a:rPr i="1" lang="en-US" sz="1350">
                <a:solidFill>
                  <a:srgbClr val="212529"/>
                </a:solidFill>
                <a:highlight>
                  <a:srgbClr val="FFFFFF"/>
                </a:highlight>
                <a:latin typeface="Arial"/>
                <a:ea typeface="Arial"/>
                <a:cs typeface="Arial"/>
                <a:sym typeface="Arial"/>
              </a:rPr>
              <a:t>i</a:t>
            </a:r>
            <a:r>
              <a:rPr lang="en-US" sz="1350">
                <a:solidFill>
                  <a:srgbClr val="212529"/>
                </a:solidFill>
                <a:highlight>
                  <a:srgbClr val="FFFFFF"/>
                </a:highlight>
                <a:latin typeface="Arial"/>
                <a:ea typeface="Arial"/>
                <a:cs typeface="Arial"/>
                <a:sym typeface="Arial"/>
              </a:rPr>
              <a:t> is the red node where we see how this node is connected to its neighbors and those neighbors’ neighbors. We’ll see all the possible connections, and form a computation graph.</a:t>
            </a:r>
            <a:endParaRPr sz="1350">
              <a:solidFill>
                <a:srgbClr val="212529"/>
              </a:solidFill>
              <a:highlight>
                <a:srgbClr val="FFFFFF"/>
              </a:highlight>
              <a:latin typeface="Arial"/>
              <a:ea typeface="Arial"/>
              <a:cs typeface="Arial"/>
              <a:sym typeface="Arial"/>
            </a:endParaRPr>
          </a:p>
          <a:p>
            <a:pPr indent="0" lvl="0" marL="0" rtl="0" algn="l">
              <a:lnSpc>
                <a:spcPct val="115000"/>
              </a:lnSpc>
              <a:spcBef>
                <a:spcPts val="1400"/>
              </a:spcBef>
              <a:spcAft>
                <a:spcPts val="0"/>
              </a:spcAft>
              <a:buNone/>
            </a:pPr>
            <a:r>
              <a:rPr lang="en-US" sz="1350">
                <a:solidFill>
                  <a:srgbClr val="212529"/>
                </a:solidFill>
                <a:highlight>
                  <a:srgbClr val="FFFFFF"/>
                </a:highlight>
                <a:latin typeface="Arial"/>
                <a:ea typeface="Arial"/>
                <a:cs typeface="Arial"/>
                <a:sym typeface="Arial"/>
              </a:rPr>
              <a:t>By doing this, we’re capturing the structure, and also borrowing feature information at the same time.</a:t>
            </a:r>
            <a:endParaRPr sz="1350">
              <a:solidFill>
                <a:srgbClr val="212529"/>
              </a:solidFill>
              <a:highlight>
                <a:srgbClr val="FFFFFF"/>
              </a:highlight>
              <a:latin typeface="Arial"/>
              <a:ea typeface="Arial"/>
              <a:cs typeface="Arial"/>
              <a:sym typeface="Arial"/>
            </a:endParaRPr>
          </a:p>
          <a:p>
            <a:pPr indent="0" lvl="0" marL="0" rtl="0" algn="l">
              <a:lnSpc>
                <a:spcPct val="115000"/>
              </a:lnSpc>
              <a:spcBef>
                <a:spcPts val="1400"/>
              </a:spcBef>
              <a:spcAft>
                <a:spcPts val="0"/>
              </a:spcAft>
              <a:buNone/>
            </a:pPr>
            <a:r>
              <a:t/>
            </a:r>
            <a:endParaRPr sz="1350">
              <a:solidFill>
                <a:srgbClr val="212529"/>
              </a:solidFill>
              <a:highlight>
                <a:srgbClr val="FFFFFF"/>
              </a:highlight>
              <a:latin typeface="Arial"/>
              <a:ea typeface="Arial"/>
              <a:cs typeface="Arial"/>
              <a:sym typeface="Arial"/>
            </a:endParaRPr>
          </a:p>
          <a:p>
            <a:pPr indent="0" lvl="0" marL="0" rtl="0" algn="l">
              <a:lnSpc>
                <a:spcPct val="115000"/>
              </a:lnSpc>
              <a:spcBef>
                <a:spcPts val="1400"/>
              </a:spcBef>
              <a:spcAft>
                <a:spcPts val="0"/>
              </a:spcAft>
              <a:buClr>
                <a:schemeClr val="dk1"/>
              </a:buClr>
              <a:buSzPts val="1100"/>
              <a:buFont typeface="Arial"/>
              <a:buNone/>
            </a:pPr>
            <a:r>
              <a:rPr lang="en-US" sz="1350">
                <a:solidFill>
                  <a:srgbClr val="212529"/>
                </a:solidFill>
                <a:highlight>
                  <a:srgbClr val="FFFFFF"/>
                </a:highlight>
                <a:latin typeface="Arial"/>
                <a:ea typeface="Arial"/>
                <a:cs typeface="Arial"/>
                <a:sym typeface="Arial"/>
              </a:rPr>
              <a:t>Once the locality information preserves the computational graph, we start aggregating. This is basically done using neural networks.</a:t>
            </a:r>
            <a:endParaRPr sz="1350">
              <a:solidFill>
                <a:srgbClr val="212529"/>
              </a:solidFill>
              <a:highlight>
                <a:srgbClr val="FFFFFF"/>
              </a:highlight>
              <a:latin typeface="Arial"/>
              <a:ea typeface="Arial"/>
              <a:cs typeface="Arial"/>
              <a:sym typeface="Arial"/>
            </a:endParaRPr>
          </a:p>
          <a:p>
            <a:pPr indent="0" lvl="0" marL="0" rtl="0" algn="l">
              <a:lnSpc>
                <a:spcPct val="115000"/>
              </a:lnSpc>
              <a:spcBef>
                <a:spcPts val="14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15000"/>
              </a:lnSpc>
              <a:spcBef>
                <a:spcPts val="0"/>
              </a:spcBef>
              <a:spcAft>
                <a:spcPts val="0"/>
              </a:spcAft>
              <a:buNone/>
            </a:pPr>
            <a:r>
              <a:t/>
            </a:r>
            <a:endParaRPr sz="1350">
              <a:solidFill>
                <a:srgbClr val="212529"/>
              </a:solidFill>
              <a:highlight>
                <a:srgbClr val="FFFFFF"/>
              </a:highlight>
              <a:latin typeface="Arial"/>
              <a:ea typeface="Arial"/>
              <a:cs typeface="Arial"/>
              <a:sym typeface="Arial"/>
            </a:endParaRPr>
          </a:p>
          <a:p>
            <a:pPr indent="0" lvl="0" marL="0" rtl="0" algn="l">
              <a:spcBef>
                <a:spcPts val="1400"/>
              </a:spcBef>
              <a:spcAft>
                <a:spcPts val="0"/>
              </a:spcAft>
              <a:buNone/>
            </a:pPr>
            <a:r>
              <a:t/>
            </a:r>
            <a:endParaRPr sz="1100">
              <a:latin typeface="Arial"/>
              <a:ea typeface="Arial"/>
              <a:cs typeface="Arial"/>
              <a:sym typeface="Arial"/>
            </a:endParaRPr>
          </a:p>
        </p:txBody>
      </p:sp>
      <p:sp>
        <p:nvSpPr>
          <p:cNvPr id="335" name="Google Shape;335;g1181d15854a_0_2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181d15854a_0_2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500">
                <a:highlight>
                  <a:srgbClr val="FFFFFF"/>
                </a:highlight>
                <a:latin typeface="Arial"/>
                <a:ea typeface="Arial"/>
                <a:cs typeface="Arial"/>
                <a:sym typeface="Arial"/>
              </a:rPr>
              <a:t>To understand the aggregation, let’s first understand what is message passing</a:t>
            </a:r>
            <a:endParaRPr sz="1500">
              <a:highlight>
                <a:srgbClr val="FFFFFF"/>
              </a:highlight>
              <a:latin typeface="Arial"/>
              <a:ea typeface="Arial"/>
              <a:cs typeface="Arial"/>
              <a:sym typeface="Arial"/>
            </a:endParaRPr>
          </a:p>
          <a:p>
            <a:pPr indent="0" lvl="0" marL="0" rtl="0" algn="l">
              <a:spcBef>
                <a:spcPts val="0"/>
              </a:spcBef>
              <a:spcAft>
                <a:spcPts val="0"/>
              </a:spcAft>
              <a:buNone/>
            </a:pPr>
            <a:r>
              <a:t/>
            </a:r>
            <a:endParaRPr sz="1500">
              <a:highlight>
                <a:srgbClr val="FFFFFF"/>
              </a:highlight>
              <a:latin typeface="Arial"/>
              <a:ea typeface="Arial"/>
              <a:cs typeface="Arial"/>
              <a:sym typeface="Arial"/>
            </a:endParaRPr>
          </a:p>
          <a:p>
            <a:pPr indent="0" lvl="0" marL="0" rtl="0" algn="l">
              <a:spcBef>
                <a:spcPts val="0"/>
              </a:spcBef>
              <a:spcAft>
                <a:spcPts val="0"/>
              </a:spcAft>
              <a:buNone/>
            </a:pPr>
            <a:r>
              <a:rPr lang="en-US" sz="1500">
                <a:highlight>
                  <a:srgbClr val="FFFFFF"/>
                </a:highlight>
                <a:latin typeface="Arial"/>
                <a:ea typeface="Arial"/>
                <a:cs typeface="Arial"/>
                <a:sym typeface="Arial"/>
              </a:rPr>
              <a:t>we usually address sequences using Recurrent Neural Networks (RNNs). RNNs process each element in the sequence, carrying a state from the previous step to the current step, updating it. The state reflects everything the sequence has shown us so far.</a:t>
            </a:r>
            <a:endParaRPr sz="1500">
              <a:highlight>
                <a:srgbClr val="FFFFFF"/>
              </a:highlight>
              <a:latin typeface="Arial"/>
              <a:ea typeface="Arial"/>
              <a:cs typeface="Arial"/>
              <a:sym typeface="Arial"/>
            </a:endParaRPr>
          </a:p>
          <a:p>
            <a:pPr indent="0" lvl="0" marL="0" rtl="0" algn="l">
              <a:spcBef>
                <a:spcPts val="0"/>
              </a:spcBef>
              <a:spcAft>
                <a:spcPts val="0"/>
              </a:spcAft>
              <a:buNone/>
            </a:pPr>
            <a:r>
              <a:t/>
            </a:r>
            <a:endParaRPr sz="1500">
              <a:highlight>
                <a:srgbClr val="FFFFFF"/>
              </a:highlight>
              <a:latin typeface="Arial"/>
              <a:ea typeface="Arial"/>
              <a:cs typeface="Arial"/>
              <a:sym typeface="Arial"/>
            </a:endParaRPr>
          </a:p>
          <a:p>
            <a:pPr indent="0" lvl="0" marL="0" rtl="0" algn="l">
              <a:spcBef>
                <a:spcPts val="0"/>
              </a:spcBef>
              <a:spcAft>
                <a:spcPts val="0"/>
              </a:spcAft>
              <a:buNone/>
            </a:pPr>
            <a:r>
              <a:rPr lang="en-US" sz="1500">
                <a:highlight>
                  <a:srgbClr val="FFFFFF"/>
                </a:highlight>
                <a:latin typeface="Arial"/>
                <a:ea typeface="Arial"/>
                <a:cs typeface="Arial"/>
                <a:sym typeface="Arial"/>
              </a:rPr>
              <a:t>As you can see in the Image :</a:t>
            </a:r>
            <a:endParaRPr sz="1500">
              <a:highlight>
                <a:srgbClr val="FFFFFF"/>
              </a:highlight>
              <a:latin typeface="Arial"/>
              <a:ea typeface="Arial"/>
              <a:cs typeface="Arial"/>
              <a:sym typeface="Arial"/>
            </a:endParaRPr>
          </a:p>
          <a:p>
            <a:pPr indent="0" lvl="0" marL="0" rtl="0" algn="l">
              <a:spcBef>
                <a:spcPts val="0"/>
              </a:spcBef>
              <a:spcAft>
                <a:spcPts val="0"/>
              </a:spcAft>
              <a:buNone/>
            </a:pPr>
            <a:r>
              <a:t/>
            </a:r>
            <a:endParaRPr sz="1500">
              <a:highlight>
                <a:srgbClr val="FFFFFF"/>
              </a:highlight>
              <a:latin typeface="Arial"/>
              <a:ea typeface="Arial"/>
              <a:cs typeface="Arial"/>
              <a:sym typeface="Arial"/>
            </a:endParaRPr>
          </a:p>
          <a:p>
            <a:pPr indent="0" lvl="0" marL="0" rtl="0" algn="l">
              <a:spcBef>
                <a:spcPts val="0"/>
              </a:spcBef>
              <a:spcAft>
                <a:spcPts val="0"/>
              </a:spcAft>
              <a:buNone/>
            </a:pPr>
            <a:r>
              <a:rPr lang="en-US" sz="1350">
                <a:highlight>
                  <a:srgbClr val="FFFFFF"/>
                </a:highlight>
                <a:latin typeface="Arial"/>
                <a:ea typeface="Arial"/>
                <a:cs typeface="Arial"/>
                <a:sym typeface="Arial"/>
              </a:rPr>
              <a:t>A recurrent block takes new sequence inputs and its previous state over a few iterations, until it outputs the sentiment analysis of the input text</a:t>
            </a:r>
            <a:endParaRPr sz="1500">
              <a:highlight>
                <a:srgbClr val="FFFFFF"/>
              </a:highlight>
              <a:latin typeface="Arial"/>
              <a:ea typeface="Arial"/>
              <a:cs typeface="Arial"/>
              <a:sym typeface="Arial"/>
            </a:endParaRPr>
          </a:p>
        </p:txBody>
      </p:sp>
      <p:sp>
        <p:nvSpPr>
          <p:cNvPr id="342" name="Google Shape;342;g1181d15854a_0_2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181d15854a_0_24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66700"/>
              </a:lnSpc>
              <a:spcBef>
                <a:spcPts val="0"/>
              </a:spcBef>
              <a:spcAft>
                <a:spcPts val="0"/>
              </a:spcAft>
              <a:buNone/>
            </a:pPr>
            <a:r>
              <a:rPr lang="en-US">
                <a:highlight>
                  <a:srgbClr val="FFFFFF"/>
                </a:highlight>
                <a:latin typeface="Arial"/>
                <a:ea typeface="Arial"/>
                <a:cs typeface="Arial"/>
                <a:sym typeface="Arial"/>
              </a:rPr>
              <a:t>In the same situation, you can think of the carried state as a message that's passed along from one sequence element to the next. Each element in the sequence updates the message to incorporate information about itself so that the message reflects the information in the sequence as it is processed.</a:t>
            </a:r>
            <a:endParaRPr>
              <a:highlight>
                <a:srgbClr val="FFFFFF"/>
              </a:highlight>
              <a:latin typeface="Arial"/>
              <a:ea typeface="Arial"/>
              <a:cs typeface="Arial"/>
              <a:sym typeface="Arial"/>
            </a:endParaRPr>
          </a:p>
          <a:p>
            <a:pPr indent="0" lvl="0" marL="0" rtl="0" algn="l">
              <a:lnSpc>
                <a:spcPct val="166700"/>
              </a:lnSpc>
              <a:spcBef>
                <a:spcPts val="2700"/>
              </a:spcBef>
              <a:spcAft>
                <a:spcPts val="0"/>
              </a:spcAft>
              <a:buNone/>
            </a:pPr>
            <a:r>
              <a:t/>
            </a:r>
            <a:endParaRPr>
              <a:highlight>
                <a:srgbClr val="FFFFFF"/>
              </a:highlight>
              <a:latin typeface="Arial"/>
              <a:ea typeface="Arial"/>
              <a:cs typeface="Arial"/>
              <a:sym typeface="Arial"/>
            </a:endParaRPr>
          </a:p>
          <a:p>
            <a:pPr indent="0" lvl="0" marL="0" rtl="0" algn="l">
              <a:lnSpc>
                <a:spcPct val="166700"/>
              </a:lnSpc>
              <a:spcBef>
                <a:spcPts val="2700"/>
              </a:spcBef>
              <a:spcAft>
                <a:spcPts val="0"/>
              </a:spcAft>
              <a:buNone/>
            </a:pPr>
            <a:r>
              <a:rPr lang="en-US" sz="1350">
                <a:highlight>
                  <a:srgbClr val="FFFFFF"/>
                </a:highlight>
                <a:latin typeface="Arial"/>
                <a:ea typeface="Arial"/>
                <a:cs typeface="Arial"/>
                <a:sym typeface="Arial"/>
              </a:rPr>
              <a:t>The same recurrent block as before with its iterations unrolled. We now represent carried state as a message that’s passed between the sequence elements.</a:t>
            </a:r>
            <a:endParaRPr>
              <a:highlight>
                <a:srgbClr val="FFFFFF"/>
              </a:highlight>
              <a:latin typeface="Arial"/>
              <a:ea typeface="Arial"/>
              <a:cs typeface="Arial"/>
              <a:sym typeface="Arial"/>
            </a:endParaRPr>
          </a:p>
          <a:p>
            <a:pPr indent="0" lvl="0" marL="0" rtl="0" algn="l">
              <a:lnSpc>
                <a:spcPct val="115000"/>
              </a:lnSpc>
              <a:spcBef>
                <a:spcPts val="270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352" name="Google Shape;352;g1181d15854a_0_2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181d15854a_0_25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500">
                <a:highlight>
                  <a:srgbClr val="FFFFFF"/>
                </a:highlight>
                <a:latin typeface="Arial"/>
                <a:ea typeface="Arial"/>
                <a:cs typeface="Arial"/>
                <a:sym typeface="Arial"/>
              </a:rPr>
              <a:t>If you look carefully, you’ll see that it takes as many steps/elements (called timesteps) as the length of the sequence for a message to collect information about it in its entirety. It might seem as though this is a lot of unnecessary work. </a:t>
            </a:r>
            <a:endParaRPr/>
          </a:p>
        </p:txBody>
      </p:sp>
      <p:sp>
        <p:nvSpPr>
          <p:cNvPr id="363" name="Google Shape;363;g1181d15854a_0_2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181d15854a_0_27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500">
                <a:highlight>
                  <a:srgbClr val="FFFFFF"/>
                </a:highlight>
                <a:latin typeface="Arial"/>
                <a:ea typeface="Arial"/>
                <a:cs typeface="Arial"/>
                <a:sym typeface="Arial"/>
              </a:rPr>
              <a:t>However, we could have every element send a message to the next one on each timestep of the sequence. This way, the last element would take the same number of timesteps to gather information about the entire sequence.</a:t>
            </a:r>
            <a:endParaRPr/>
          </a:p>
        </p:txBody>
      </p:sp>
      <p:sp>
        <p:nvSpPr>
          <p:cNvPr id="376" name="Google Shape;376;g1181d15854a_0_2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181d15854a_0_28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500">
                <a:highlight>
                  <a:srgbClr val="FFFFFF"/>
                </a:highlight>
                <a:latin typeface="Arial"/>
                <a:ea typeface="Arial"/>
                <a:cs typeface="Arial"/>
                <a:sym typeface="Arial"/>
              </a:rPr>
              <a:t>Just like we applied the idea of message-passing to sequences, we can also apply it to other kinds of graphs.</a:t>
            </a:r>
            <a:endParaRPr sz="1500">
              <a:highlight>
                <a:srgbClr val="FFFFFF"/>
              </a:highlight>
              <a:latin typeface="Arial"/>
              <a:ea typeface="Arial"/>
              <a:cs typeface="Arial"/>
              <a:sym typeface="Arial"/>
            </a:endParaRPr>
          </a:p>
          <a:p>
            <a:pPr indent="0" lvl="0" marL="0" rtl="0" algn="l">
              <a:spcBef>
                <a:spcPts val="0"/>
              </a:spcBef>
              <a:spcAft>
                <a:spcPts val="0"/>
              </a:spcAft>
              <a:buNone/>
            </a:pPr>
            <a:r>
              <a:t/>
            </a:r>
            <a:endParaRPr sz="1500">
              <a:highlight>
                <a:srgbClr val="FFFFFF"/>
              </a:highlight>
              <a:latin typeface="Arial"/>
              <a:ea typeface="Arial"/>
              <a:cs typeface="Arial"/>
              <a:sym typeface="Arial"/>
            </a:endParaRPr>
          </a:p>
        </p:txBody>
      </p:sp>
      <p:sp>
        <p:nvSpPr>
          <p:cNvPr id="387" name="Google Shape;387;g1181d15854a_0_2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181d15854a_0_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100">
                <a:latin typeface="Arial"/>
                <a:ea typeface="Arial"/>
                <a:cs typeface="Arial"/>
                <a:sym typeface="Arial"/>
              </a:rPr>
              <a:t>I am doing research in Graph &amp; its applications in NLP and medical field.</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p:txBody>
      </p:sp>
      <p:sp>
        <p:nvSpPr>
          <p:cNvPr id="139" name="Google Shape;139;g1181d15854a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181d15854a_0_2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500">
                <a:latin typeface="Arial"/>
                <a:ea typeface="Arial"/>
                <a:cs typeface="Arial"/>
                <a:sym typeface="Arial"/>
              </a:rPr>
              <a:t>In each GCN layer, all nodes are supposed to receive information from neighboring nodes. </a:t>
            </a:r>
            <a:endParaRPr>
              <a:solidFill>
                <a:srgbClr val="FF9900"/>
              </a:solidFill>
              <a:latin typeface="Roboto"/>
              <a:ea typeface="Roboto"/>
              <a:cs typeface="Roboto"/>
              <a:sym typeface="Roboto"/>
            </a:endParaRPr>
          </a:p>
          <a:p>
            <a:pPr indent="0" lvl="0" marL="0" rtl="0" algn="l">
              <a:spcBef>
                <a:spcPts val="0"/>
              </a:spcBef>
              <a:spcAft>
                <a:spcPts val="0"/>
              </a:spcAft>
              <a:buNone/>
            </a:pPr>
            <a:r>
              <a:t/>
            </a:r>
            <a:endParaRPr sz="1500">
              <a:highlight>
                <a:srgbClr val="FFFFFF"/>
              </a:highlight>
              <a:latin typeface="Arial"/>
              <a:ea typeface="Arial"/>
              <a:cs typeface="Arial"/>
              <a:sym typeface="Arial"/>
            </a:endParaRPr>
          </a:p>
          <a:p>
            <a:pPr indent="0" lvl="0" marL="0" rtl="0" algn="l">
              <a:spcBef>
                <a:spcPts val="0"/>
              </a:spcBef>
              <a:spcAft>
                <a:spcPts val="0"/>
              </a:spcAft>
              <a:buNone/>
            </a:pPr>
            <a:r>
              <a:rPr lang="en-US" sz="1500">
                <a:highlight>
                  <a:srgbClr val="FFFFFF"/>
                </a:highlight>
                <a:latin typeface="Arial"/>
                <a:ea typeface="Arial"/>
                <a:cs typeface="Arial"/>
                <a:sym typeface="Arial"/>
              </a:rPr>
              <a:t>Consider each element is passing messages to the elements it connects to — after a few timesteps with exchanges, each node will hold messages that contain information. And, this information within the messages represents an entire graph.</a:t>
            </a:r>
            <a:endParaRPr sz="1500">
              <a:highlight>
                <a:srgbClr val="FFFFFF"/>
              </a:highlight>
              <a:latin typeface="Arial"/>
              <a:ea typeface="Arial"/>
              <a:cs typeface="Arial"/>
              <a:sym typeface="Arial"/>
            </a:endParaRPr>
          </a:p>
          <a:p>
            <a:pPr indent="0" lvl="0" marL="0" rtl="0" algn="l">
              <a:spcBef>
                <a:spcPts val="0"/>
              </a:spcBef>
              <a:spcAft>
                <a:spcPts val="0"/>
              </a:spcAft>
              <a:buNone/>
            </a:pPr>
            <a:r>
              <a:t/>
            </a:r>
            <a:endParaRPr sz="1500">
              <a:highlight>
                <a:srgbClr val="FFFFFF"/>
              </a:highlight>
              <a:latin typeface="Arial"/>
              <a:ea typeface="Arial"/>
              <a:cs typeface="Arial"/>
              <a:sym typeface="Arial"/>
            </a:endParaRPr>
          </a:p>
          <a:p>
            <a:pPr indent="0" lvl="0" marL="0" rtl="0" algn="l">
              <a:spcBef>
                <a:spcPts val="0"/>
              </a:spcBef>
              <a:spcAft>
                <a:spcPts val="0"/>
              </a:spcAft>
              <a:buNone/>
            </a:pPr>
            <a:r>
              <a:rPr lang="en-US" sz="1700">
                <a:latin typeface="Arial"/>
                <a:ea typeface="Arial"/>
                <a:cs typeface="Arial"/>
                <a:sym typeface="Arial"/>
              </a:rPr>
              <a:t>The representation of each node (each row) is now a sum of its neighbors features!</a:t>
            </a:r>
            <a:endParaRPr>
              <a:highlight>
                <a:srgbClr val="FFFFFF"/>
              </a:highlight>
              <a:latin typeface="Arial"/>
              <a:ea typeface="Arial"/>
              <a:cs typeface="Arial"/>
              <a:sym typeface="Arial"/>
            </a:endParaRPr>
          </a:p>
        </p:txBody>
      </p:sp>
      <p:sp>
        <p:nvSpPr>
          <p:cNvPr id="399" name="Google Shape;399;g1181d15854a_0_2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181d15854a_0_30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100">
                <a:latin typeface="Arial"/>
                <a:ea typeface="Arial"/>
                <a:cs typeface="Arial"/>
                <a:sym typeface="Arial"/>
              </a:rPr>
              <a:t>Let’s go into detail, What is happening here</a:t>
            </a:r>
            <a:endParaRPr/>
          </a:p>
        </p:txBody>
      </p:sp>
      <p:sp>
        <p:nvSpPr>
          <p:cNvPr id="410" name="Google Shape;410;g1181d15854a_0_3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181d15854a_0_3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100">
                <a:latin typeface="Arial"/>
                <a:ea typeface="Arial"/>
                <a:cs typeface="Arial"/>
                <a:sym typeface="Arial"/>
              </a:rPr>
              <a:t>If you remember How CNN works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400">
                <a:solidFill>
                  <a:srgbClr val="292929"/>
                </a:solidFill>
                <a:highlight>
                  <a:srgbClr val="FFFFFF"/>
                </a:highlight>
                <a:latin typeface="Arial"/>
                <a:ea typeface="Arial"/>
                <a:cs typeface="Arial"/>
                <a:sym typeface="Arial"/>
              </a:rPr>
              <a:t>A convolution filter passes over all the pixels of the image in such a manner that, at a given time, we take ‘dot product’ of the convolution filter and the image pixels to get one final value output. We do this hoping that the weights (or values) in the convolution filter, when multiplied with corresponding image pixels, gives us a value that best represents those image pixels. We can think of each convolution filter as extracting some kind of feature from the image.</a:t>
            </a:r>
            <a:endParaRPr sz="900">
              <a:latin typeface="Arial"/>
              <a:ea typeface="Arial"/>
              <a:cs typeface="Arial"/>
              <a:sym typeface="Arial"/>
            </a:endParaRPr>
          </a:p>
        </p:txBody>
      </p:sp>
      <p:sp>
        <p:nvSpPr>
          <p:cNvPr id="422" name="Google Shape;422;g1181d15854a_0_3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181d15854a_0_31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100">
                <a:latin typeface="Arial"/>
                <a:ea typeface="Arial"/>
                <a:cs typeface="Arial"/>
                <a:sym typeface="Arial"/>
              </a:rPr>
              <a:t>Same like that instead of Image we apply filter on Nodes..</a:t>
            </a:r>
            <a:endParaRPr/>
          </a:p>
        </p:txBody>
      </p:sp>
      <p:sp>
        <p:nvSpPr>
          <p:cNvPr id="429" name="Google Shape;429;g1181d15854a_0_3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181d15854a_0_32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100">
                <a:latin typeface="Arial"/>
                <a:ea typeface="Arial"/>
                <a:cs typeface="Arial"/>
                <a:sym typeface="Arial"/>
              </a:rPr>
              <a:t>Every node consist of A d-dimentional feature vector</a:t>
            </a:r>
            <a:endParaRPr/>
          </a:p>
        </p:txBody>
      </p:sp>
      <p:sp>
        <p:nvSpPr>
          <p:cNvPr id="436" name="Google Shape;436;g1181d15854a_0_3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181d15854a_0_3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100">
                <a:latin typeface="Arial"/>
                <a:ea typeface="Arial"/>
                <a:cs typeface="Arial"/>
                <a:sym typeface="Arial"/>
              </a:rPr>
              <a:t>Same as CNN filter, In GCN After every message passion, Each node sum up all the information from it’s neighbours node</a:t>
            </a:r>
            <a:endParaRPr/>
          </a:p>
        </p:txBody>
      </p:sp>
      <p:sp>
        <p:nvSpPr>
          <p:cNvPr id="443" name="Google Shape;443;g1181d15854a_0_3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181d15854a_0_33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Here is full updateby summing up all the gathered information from neighbours.</a:t>
            </a:r>
            <a:endParaRPr/>
          </a:p>
        </p:txBody>
      </p:sp>
      <p:sp>
        <p:nvSpPr>
          <p:cNvPr id="450" name="Google Shape;450;g1181d15854a_0_3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181d15854a_0_34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100">
                <a:latin typeface="Arial"/>
                <a:ea typeface="Arial"/>
                <a:cs typeface="Arial"/>
                <a:sym typeface="Arial"/>
              </a:rPr>
              <a:t>i think, Now we can compare easily, the left side is CNN filter and right side is node filter in GCN</a:t>
            </a:r>
            <a:endParaRPr/>
          </a:p>
        </p:txBody>
      </p:sp>
      <p:sp>
        <p:nvSpPr>
          <p:cNvPr id="456" name="Google Shape;456;g1181d15854a_0_3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181d15854a_0_3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100">
                <a:latin typeface="Arial"/>
                <a:ea typeface="Arial"/>
                <a:cs typeface="Arial"/>
                <a:sym typeface="Arial"/>
              </a:rPr>
              <a:t>Animations are good.. as you can see blue nodes are one hop and green nodes are second hop neighbours,</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It’s aggregating information from one hop</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Summing up</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Now aggregating from second hop information</a:t>
            </a:r>
            <a:endParaRPr sz="1100">
              <a:latin typeface="Arial"/>
              <a:ea typeface="Arial"/>
              <a:cs typeface="Arial"/>
              <a:sym typeface="Arial"/>
            </a:endParaRPr>
          </a:p>
        </p:txBody>
      </p:sp>
      <p:sp>
        <p:nvSpPr>
          <p:cNvPr id="463" name="Google Shape;463;g1181d15854a_0_3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181d15854a_0_3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100">
                <a:latin typeface="Arial"/>
                <a:ea typeface="Arial"/>
                <a:cs typeface="Arial"/>
                <a:sym typeface="Arial"/>
              </a:rPr>
              <a:t>So, let;s understand the math behind the GCN formula</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The formula presented in paper titled </a:t>
            </a:r>
            <a:r>
              <a:rPr lang="en-US" sz="1500">
                <a:solidFill>
                  <a:srgbClr val="1A0DAB"/>
                </a:solidFill>
                <a:highlight>
                  <a:srgbClr val="FFFFFF"/>
                </a:highlight>
                <a:uFill>
                  <a:noFill/>
                </a:uFill>
                <a:latin typeface="Arial"/>
                <a:ea typeface="Arial"/>
                <a:cs typeface="Arial"/>
                <a:sym typeface="Arial"/>
                <a:hlinkClick r:id="rId2">
                  <a:extLst>
                    <a:ext uri="{A12FA001-AC4F-418D-AE19-62706E023703}">
                      <ahyp:hlinkClr val="tx"/>
                    </a:ext>
                  </a:extLst>
                </a:hlinkClick>
              </a:rPr>
              <a:t>Semi-Supervised Classification with Graph Convolutional </a:t>
            </a:r>
            <a:r>
              <a:rPr lang="en-US" sz="1100">
                <a:latin typeface="Arial"/>
                <a:ea typeface="Arial"/>
                <a:cs typeface="Arial"/>
                <a:sym typeface="Arial"/>
              </a:rPr>
              <a:t>networks by thomas kipf. Where W is the filter matrix and x are the feature of graph data.</a:t>
            </a:r>
            <a:endParaRPr sz="1100">
              <a:latin typeface="Arial"/>
              <a:ea typeface="Arial"/>
              <a:cs typeface="Arial"/>
              <a:sym typeface="Arial"/>
            </a:endParaRPr>
          </a:p>
        </p:txBody>
      </p:sp>
      <p:sp>
        <p:nvSpPr>
          <p:cNvPr id="470" name="Google Shape;470;g1181d15854a_0_3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181d15854a_0_5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181d15854a_0_55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The five axioms for Euclidean geometry are:</a:t>
            </a:r>
            <a:endParaRPr b="1"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AutoNum type="arabicPeriod"/>
            </a:pPr>
            <a:r>
              <a:rPr lang="en-US" sz="1100">
                <a:latin typeface="Arial"/>
                <a:ea typeface="Arial"/>
                <a:cs typeface="Arial"/>
                <a:sym typeface="Arial"/>
              </a:rPr>
              <a:t>Any two points can be joined by a straight line. (This line is unique given that the points are distinct)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Any straight line segment can be extended indefinitely in a straight line.</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Given any straight line segment, a circle can be drawn having the segment as radius and one endpoint as center.</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All right angles are congruent.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AutoNum type="arabicPeriod"/>
            </a:pPr>
            <a:r>
              <a:rPr lang="en-US" sz="1100">
                <a:latin typeface="Arial"/>
                <a:ea typeface="Arial"/>
                <a:cs typeface="Arial"/>
                <a:sym typeface="Arial"/>
              </a:rPr>
              <a:t>Through a point not on a given straight line, one and only one line can be drawn that never meets the given line.</a:t>
            </a:r>
            <a:endParaRPr sz="1100">
              <a:latin typeface="Arial"/>
              <a:ea typeface="Arial"/>
              <a:cs typeface="Arial"/>
              <a:sym typeface="Arial"/>
            </a:endParaRPr>
          </a:p>
          <a:p>
            <a:pPr indent="0" lvl="0" marL="0" rtl="0" algn="l">
              <a:spcBef>
                <a:spcPts val="1200"/>
              </a:spcBef>
              <a:spcAft>
                <a:spcPts val="0"/>
              </a:spcAft>
              <a:buNone/>
            </a:pPr>
            <a:r>
              <a:rPr lang="en-US"/>
              <a:t>300 bc</a:t>
            </a:r>
            <a:endParaRPr/>
          </a:p>
        </p:txBody>
      </p:sp>
      <p:sp>
        <p:nvSpPr>
          <p:cNvPr id="147" name="Google Shape;147;g1181d15854a_0_5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181d15854a_0_35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As we can see in the formula, First we do normalization, then aggregate the neighbors features by multiplying feature matrix with weight or filter matrix, later add the bias.</a:t>
            </a:r>
            <a:endParaRPr/>
          </a:p>
        </p:txBody>
      </p:sp>
      <p:sp>
        <p:nvSpPr>
          <p:cNvPr id="477" name="Google Shape;477;g1181d15854a_0_3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181d15854a_0_36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Here is full formula, this GCN layer is limited to capturing only one hop features of neighbours nodes, later part of formula we are stacking k gnn layers to capture k hop neighbour features</a:t>
            </a:r>
            <a:endParaRPr/>
          </a:p>
        </p:txBody>
      </p:sp>
      <p:sp>
        <p:nvSpPr>
          <p:cNvPr id="484" name="Google Shape;484;g1181d15854a_0_3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181d15854a_0_37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rgbClr val="292929"/>
                </a:solidFill>
                <a:highlight>
                  <a:srgbClr val="FFFFFF"/>
                </a:highlight>
                <a:latin typeface="Georgia"/>
                <a:ea typeface="Georgia"/>
                <a:cs typeface="Georgia"/>
                <a:sym typeface="Georgia"/>
              </a:rPr>
              <a:t>we’ll take a very simple example to understand inner working of network </a:t>
            </a:r>
            <a:endParaRPr/>
          </a:p>
        </p:txBody>
      </p:sp>
      <p:sp>
        <p:nvSpPr>
          <p:cNvPr id="490" name="Google Shape;490;g1181d15854a_0_3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181d15854a_0_37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GCN takes a input feature matrix shape of </a:t>
            </a:r>
            <a:r>
              <a:rPr b="1" lang="en-US"/>
              <a:t>n x f</a:t>
            </a:r>
            <a:r>
              <a:rPr lang="en-US"/>
              <a:t> where number of nodes and f is the number of input features</a:t>
            </a:r>
            <a:endParaRPr/>
          </a:p>
          <a:p>
            <a:pPr indent="0" lvl="0" marL="0" rtl="0" algn="l">
              <a:spcBef>
                <a:spcPts val="0"/>
              </a:spcBef>
              <a:spcAft>
                <a:spcPts val="0"/>
              </a:spcAft>
              <a:buNone/>
            </a:pPr>
            <a:r>
              <a:rPr lang="en-US"/>
              <a:t>and </a:t>
            </a:r>
            <a:r>
              <a:rPr b="1" lang="en-US"/>
              <a:t>n x n</a:t>
            </a:r>
            <a:r>
              <a:rPr lang="en-US"/>
              <a:t> adjacency matrix </a:t>
            </a:r>
            <a:endParaRPr/>
          </a:p>
        </p:txBody>
      </p:sp>
      <p:sp>
        <p:nvSpPr>
          <p:cNvPr id="498" name="Google Shape;498;g1181d15854a_0_3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181d15854a_0_38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solidFill>
                  <a:srgbClr val="292929"/>
                </a:solidFill>
                <a:latin typeface="Arial"/>
                <a:ea typeface="Arial"/>
                <a:cs typeface="Arial"/>
                <a:sym typeface="Arial"/>
              </a:rPr>
              <a:t>where </a:t>
            </a:r>
            <a:r>
              <a:rPr b="1" i="1" lang="en-US">
                <a:solidFill>
                  <a:srgbClr val="292929"/>
                </a:solidFill>
                <a:highlight>
                  <a:schemeClr val="lt1"/>
                </a:highlight>
                <a:latin typeface="Arial"/>
                <a:ea typeface="Arial"/>
                <a:cs typeface="Arial"/>
                <a:sym typeface="Arial"/>
              </a:rPr>
              <a:t>Wⁱ</a:t>
            </a:r>
            <a:r>
              <a:rPr lang="en-US">
                <a:solidFill>
                  <a:srgbClr val="292929"/>
                </a:solidFill>
                <a:latin typeface="Arial"/>
                <a:ea typeface="Arial"/>
                <a:cs typeface="Arial"/>
                <a:sym typeface="Arial"/>
              </a:rPr>
              <a:t> is the weight matrix for layer </a:t>
            </a:r>
            <a:r>
              <a:rPr i="1" lang="en-US">
                <a:solidFill>
                  <a:srgbClr val="292929"/>
                </a:solidFill>
                <a:highlight>
                  <a:schemeClr val="lt1"/>
                </a:highlight>
                <a:latin typeface="Arial"/>
                <a:ea typeface="Arial"/>
                <a:cs typeface="Arial"/>
                <a:sym typeface="Arial"/>
              </a:rPr>
              <a:t>i</a:t>
            </a:r>
            <a:r>
              <a:rPr lang="en-US">
                <a:solidFill>
                  <a:srgbClr val="292929"/>
                </a:solidFill>
                <a:highlight>
                  <a:schemeClr val="lt1"/>
                </a:highlight>
                <a:latin typeface="Arial"/>
                <a:ea typeface="Arial"/>
                <a:cs typeface="Arial"/>
                <a:sym typeface="Arial"/>
              </a:rPr>
              <a:t> and </a:t>
            </a:r>
            <a:r>
              <a:rPr i="1" lang="en-US">
                <a:solidFill>
                  <a:srgbClr val="292929"/>
                </a:solidFill>
                <a:highlight>
                  <a:schemeClr val="lt1"/>
                </a:highlight>
                <a:latin typeface="Arial"/>
                <a:ea typeface="Arial"/>
                <a:cs typeface="Arial"/>
                <a:sym typeface="Arial"/>
              </a:rPr>
              <a:t>σ</a:t>
            </a:r>
            <a:r>
              <a:rPr lang="en-US">
                <a:solidFill>
                  <a:srgbClr val="292929"/>
                </a:solidFill>
                <a:latin typeface="Arial"/>
                <a:ea typeface="Arial"/>
                <a:cs typeface="Arial"/>
                <a:sym typeface="Arial"/>
              </a:rPr>
              <a:t> is a non-linear activation function such as the </a:t>
            </a:r>
            <a:r>
              <a:rPr lang="en-US" u="sng">
                <a:solidFill>
                  <a:schemeClr val="dk2"/>
                </a:solidFill>
                <a:latin typeface="Arial"/>
                <a:ea typeface="Arial"/>
                <a:cs typeface="Arial"/>
                <a:sym typeface="Arial"/>
                <a:hlinkClick r:id="rId2">
                  <a:extLst>
                    <a:ext uri="{A12FA001-AC4F-418D-AE19-62706E023703}">
                      <ahyp:hlinkClr val="tx"/>
                    </a:ext>
                  </a:extLst>
                </a:hlinkClick>
              </a:rPr>
              <a:t>ReLU function</a:t>
            </a:r>
            <a:r>
              <a:rPr lang="en-US">
                <a:solidFill>
                  <a:srgbClr val="292929"/>
                </a:solidFill>
                <a:highlight>
                  <a:schemeClr val="lt1"/>
                </a:highlight>
                <a:latin typeface="Arial"/>
                <a:ea typeface="Arial"/>
                <a:cs typeface="Arial"/>
                <a:sym typeface="Arial"/>
              </a:rPr>
              <a:t>. The weight matrix has dimensions </a:t>
            </a:r>
            <a:r>
              <a:rPr i="1" lang="en-US">
                <a:solidFill>
                  <a:srgbClr val="292929"/>
                </a:solidFill>
                <a:highlight>
                  <a:schemeClr val="lt1"/>
                </a:highlight>
                <a:latin typeface="Arial"/>
                <a:ea typeface="Arial"/>
                <a:cs typeface="Arial"/>
                <a:sym typeface="Arial"/>
              </a:rPr>
              <a:t>F</a:t>
            </a:r>
            <a:r>
              <a:rPr b="1" i="1" lang="en-US">
                <a:solidFill>
                  <a:srgbClr val="292929"/>
                </a:solidFill>
                <a:highlight>
                  <a:schemeClr val="lt1"/>
                </a:highlight>
                <a:latin typeface="Arial"/>
                <a:ea typeface="Arial"/>
                <a:cs typeface="Arial"/>
                <a:sym typeface="Arial"/>
              </a:rPr>
              <a:t>ⁱ </a:t>
            </a:r>
            <a:r>
              <a:rPr i="1" lang="en-US">
                <a:solidFill>
                  <a:srgbClr val="292929"/>
                </a:solidFill>
                <a:highlight>
                  <a:schemeClr val="lt1"/>
                </a:highlight>
                <a:latin typeface="Arial"/>
                <a:ea typeface="Arial"/>
                <a:cs typeface="Arial"/>
                <a:sym typeface="Arial"/>
              </a:rPr>
              <a:t>× Fⁱ </a:t>
            </a:r>
            <a:r>
              <a:rPr lang="en-US">
                <a:solidFill>
                  <a:srgbClr val="292929"/>
                </a:solidFill>
                <a:highlight>
                  <a:schemeClr val="lt1"/>
                </a:highlight>
                <a:latin typeface="Arial"/>
                <a:ea typeface="Arial"/>
                <a:cs typeface="Arial"/>
                <a:sym typeface="Arial"/>
              </a:rPr>
              <a:t>⁺</a:t>
            </a:r>
            <a:r>
              <a:rPr i="1" lang="en-US">
                <a:solidFill>
                  <a:srgbClr val="292929"/>
                </a:solidFill>
                <a:highlight>
                  <a:schemeClr val="lt1"/>
                </a:highlight>
                <a:latin typeface="Arial"/>
                <a:ea typeface="Arial"/>
                <a:cs typeface="Arial"/>
                <a:sym typeface="Arial"/>
              </a:rPr>
              <a:t>¹</a:t>
            </a:r>
            <a:r>
              <a:rPr lang="en-US">
                <a:solidFill>
                  <a:srgbClr val="292929"/>
                </a:solidFill>
                <a:latin typeface="Arial"/>
                <a:ea typeface="Arial"/>
                <a:cs typeface="Arial"/>
                <a:sym typeface="Arial"/>
              </a:rPr>
              <a:t>; in other words the size of the second dimension of the weight matrix determines the number of features at the next layer.</a:t>
            </a:r>
            <a:r>
              <a:rPr lang="en-US" sz="600">
                <a:solidFill>
                  <a:srgbClr val="000000"/>
                </a:solidFill>
                <a:latin typeface="Arial"/>
                <a:ea typeface="Arial"/>
                <a:cs typeface="Arial"/>
                <a:sym typeface="Arial"/>
              </a:rPr>
              <a:t> </a:t>
            </a:r>
            <a:r>
              <a:rPr lang="en-US">
                <a:solidFill>
                  <a:srgbClr val="292929"/>
                </a:solidFill>
                <a:latin typeface="Arial"/>
                <a:ea typeface="Arial"/>
                <a:cs typeface="Arial"/>
                <a:sym typeface="Arial"/>
              </a:rPr>
              <a:t>this operation is similar to a CNN’s filtering operation since these weights are shared across nodes in the graph.</a:t>
            </a:r>
            <a:endParaRPr sz="300">
              <a:latin typeface="Arial"/>
              <a:ea typeface="Arial"/>
              <a:cs typeface="Arial"/>
              <a:sym typeface="Arial"/>
            </a:endParaRPr>
          </a:p>
        </p:txBody>
      </p:sp>
      <p:sp>
        <p:nvSpPr>
          <p:cNvPr id="504" name="Google Shape;504;g1181d15854a_0_3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181d15854a_0_39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800"/>
              </a:spcBef>
              <a:spcAft>
                <a:spcPts val="0"/>
              </a:spcAft>
              <a:buClr>
                <a:schemeClr val="dk1"/>
              </a:buClr>
              <a:buSzPts val="1100"/>
              <a:buFont typeface="Arial"/>
              <a:buNone/>
            </a:pPr>
            <a:r>
              <a:rPr lang="en-US" sz="2300">
                <a:latin typeface="Roboto Light"/>
                <a:ea typeface="Roboto Light"/>
                <a:cs typeface="Roboto Light"/>
                <a:sym typeface="Roboto Light"/>
              </a:rPr>
              <a:t>Every Node is a vector of </a:t>
            </a:r>
            <a:r>
              <a:rPr i="1" lang="en-US" sz="2300">
                <a:latin typeface="Roboto Light"/>
                <a:ea typeface="Roboto Light"/>
                <a:cs typeface="Roboto Light"/>
                <a:sym typeface="Roboto Light"/>
              </a:rPr>
              <a:t>d</a:t>
            </a:r>
            <a:r>
              <a:rPr lang="en-US" sz="2300">
                <a:latin typeface="Roboto Light"/>
                <a:ea typeface="Roboto Light"/>
                <a:cs typeface="Roboto Light"/>
                <a:sym typeface="Roboto Light"/>
              </a:rPr>
              <a:t> dimension</a:t>
            </a:r>
            <a:endParaRPr sz="2300">
              <a:latin typeface="Roboto Light"/>
              <a:ea typeface="Roboto Light"/>
              <a:cs typeface="Roboto Light"/>
              <a:sym typeface="Roboto Light"/>
            </a:endParaRPr>
          </a:p>
          <a:p>
            <a:pPr indent="0" lvl="0" marL="0" rtl="0" algn="l">
              <a:spcBef>
                <a:spcPts val="0"/>
              </a:spcBef>
              <a:spcAft>
                <a:spcPts val="0"/>
              </a:spcAft>
              <a:buNone/>
            </a:pPr>
            <a:r>
              <a:t/>
            </a:r>
            <a:endParaRPr/>
          </a:p>
        </p:txBody>
      </p:sp>
      <p:sp>
        <p:nvSpPr>
          <p:cNvPr id="513" name="Google Shape;513;g1181d15854a_0_3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185609f4f5_0_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185609f4f5_0_1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g1185609f4f5_0_1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181d15854a_0_39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Let’s see the practical example </a:t>
            </a:r>
            <a:endParaRPr/>
          </a:p>
        </p:txBody>
      </p:sp>
      <p:sp>
        <p:nvSpPr>
          <p:cNvPr id="537" name="Google Shape;537;g1181d15854a_0_3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181d15854a_0_4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 the key points from the notebook are</a:t>
            </a:r>
            <a:endParaRPr/>
          </a:p>
          <a:p>
            <a:pPr indent="0" lvl="0" marL="0" rtl="0" algn="l">
              <a:spcBef>
                <a:spcPts val="0"/>
              </a:spcBef>
              <a:spcAft>
                <a:spcPts val="0"/>
              </a:spcAft>
              <a:buNone/>
            </a:pPr>
            <a:r>
              <a:t/>
            </a:r>
            <a:endParaRPr/>
          </a:p>
          <a:p>
            <a:pPr indent="-412750" lvl="0" marL="609600" rtl="0" algn="l">
              <a:lnSpc>
                <a:spcPct val="115000"/>
              </a:lnSpc>
              <a:spcBef>
                <a:spcPts val="0"/>
              </a:spcBef>
              <a:spcAft>
                <a:spcPts val="0"/>
              </a:spcAft>
              <a:buClr>
                <a:schemeClr val="dk1"/>
              </a:buClr>
              <a:buSzPts val="1700"/>
              <a:buFont typeface="Roboto"/>
              <a:buChar char="●"/>
            </a:pPr>
            <a:r>
              <a:rPr lang="en-US" sz="1700">
                <a:latin typeface="Roboto"/>
                <a:ea typeface="Roboto"/>
                <a:cs typeface="Roboto"/>
                <a:sym typeface="Roboto"/>
              </a:rPr>
              <a:t>In Graph based Models, using the Adjacency Matrix(A) enables the model to learn the features of neighboring nodes.</a:t>
            </a:r>
            <a:endParaRPr sz="1700">
              <a:latin typeface="Roboto"/>
              <a:ea typeface="Roboto"/>
              <a:cs typeface="Roboto"/>
              <a:sym typeface="Roboto"/>
            </a:endParaRPr>
          </a:p>
          <a:p>
            <a:pPr indent="-412750" lvl="0" marL="609600" rtl="0" algn="l">
              <a:lnSpc>
                <a:spcPct val="115000"/>
              </a:lnSpc>
              <a:spcBef>
                <a:spcPts val="0"/>
              </a:spcBef>
              <a:spcAft>
                <a:spcPts val="0"/>
              </a:spcAft>
              <a:buClr>
                <a:schemeClr val="dk1"/>
              </a:buClr>
              <a:buSzPts val="1700"/>
              <a:buFont typeface="Roboto"/>
              <a:buChar char="●"/>
            </a:pPr>
            <a:r>
              <a:rPr lang="en-US" sz="1700">
                <a:latin typeface="Roboto"/>
                <a:ea typeface="Roboto"/>
                <a:cs typeface="Roboto"/>
                <a:sym typeface="Roboto"/>
              </a:rPr>
              <a:t>Thomas Kipf and Max Welling (2017)  Used the Renormalization trick to normalize the features in Fast Approximate Spectral-based Graph Convolutional Networks. </a:t>
            </a:r>
            <a:endParaRPr sz="1700">
              <a:latin typeface="Roboto"/>
              <a:ea typeface="Roboto"/>
              <a:cs typeface="Roboto"/>
              <a:sym typeface="Roboto"/>
            </a:endParaRPr>
          </a:p>
          <a:p>
            <a:pPr indent="-412750" lvl="0" marL="609600" rtl="0" algn="l">
              <a:lnSpc>
                <a:spcPct val="115000"/>
              </a:lnSpc>
              <a:spcBef>
                <a:spcPts val="0"/>
              </a:spcBef>
              <a:spcAft>
                <a:spcPts val="0"/>
              </a:spcAft>
              <a:buClr>
                <a:schemeClr val="dk1"/>
              </a:buClr>
              <a:buSzPts val="1700"/>
              <a:buFont typeface="Roboto"/>
              <a:buChar char="●"/>
            </a:pPr>
            <a:r>
              <a:rPr lang="en-US" sz="1700">
                <a:latin typeface="Roboto"/>
                <a:ea typeface="Roboto"/>
                <a:cs typeface="Roboto"/>
                <a:sym typeface="Roboto"/>
              </a:rPr>
              <a:t>GCNs can learn features representation to cluster even before training.</a:t>
            </a:r>
            <a:endParaRPr sz="800">
              <a:latin typeface="Arial"/>
              <a:ea typeface="Arial"/>
              <a:cs typeface="Arial"/>
              <a:sym typeface="Arial"/>
            </a:endParaRPr>
          </a:p>
          <a:p>
            <a:pPr indent="0" lvl="0" marL="0" rtl="0" algn="l">
              <a:spcBef>
                <a:spcPts val="0"/>
              </a:spcBef>
              <a:spcAft>
                <a:spcPts val="0"/>
              </a:spcAft>
              <a:buNone/>
            </a:pPr>
            <a:r>
              <a:t/>
            </a:r>
            <a:endParaRPr sz="600"/>
          </a:p>
        </p:txBody>
      </p:sp>
      <p:sp>
        <p:nvSpPr>
          <p:cNvPr id="544" name="Google Shape;544;g1181d15854a_0_4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181d15854a_0_4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350">
                <a:solidFill>
                  <a:srgbClr val="212529"/>
                </a:solidFill>
                <a:highlight>
                  <a:srgbClr val="FFFFFF"/>
                </a:highlight>
                <a:latin typeface="Arial"/>
                <a:ea typeface="Arial"/>
                <a:cs typeface="Arial"/>
                <a:sym typeface="Arial"/>
              </a:rPr>
              <a:t>Graph-structured data is present everywhere. The problems that GNNs resolve can be classified into these categories:</a:t>
            </a:r>
            <a:endParaRPr sz="1350">
              <a:solidFill>
                <a:srgbClr val="212529"/>
              </a:solidFill>
              <a:highlight>
                <a:srgbClr val="FFFFFF"/>
              </a:highlight>
              <a:latin typeface="Arial"/>
              <a:ea typeface="Arial"/>
              <a:cs typeface="Arial"/>
              <a:sym typeface="Arial"/>
            </a:endParaRPr>
          </a:p>
          <a:p>
            <a:pPr indent="0" lvl="0" marL="0" rtl="0" algn="l">
              <a:lnSpc>
                <a:spcPct val="115000"/>
              </a:lnSpc>
              <a:spcBef>
                <a:spcPts val="14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551" name="Google Shape;551;g1181d15854a_0_4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181d15854a_0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181d15854a_0_12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Haunted for 2000 years</a:t>
            </a:r>
            <a:endParaRPr/>
          </a:p>
        </p:txBody>
      </p:sp>
      <p:sp>
        <p:nvSpPr>
          <p:cNvPr id="158" name="Google Shape;158;g1181d15854a_0_1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185609f4f5_0_27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100">
                <a:latin typeface="Arial"/>
                <a:ea typeface="Arial"/>
                <a:cs typeface="Arial"/>
                <a:sym typeface="Arial"/>
              </a:rPr>
              <a:t>This is second paper in this series, We published this paper in 2020.</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609600" rtl="0" algn="l">
              <a:lnSpc>
                <a:spcPct val="150000"/>
              </a:lnSpc>
              <a:spcBef>
                <a:spcPts val="0"/>
              </a:spcBef>
              <a:spcAft>
                <a:spcPts val="0"/>
              </a:spcAft>
              <a:buClr>
                <a:schemeClr val="dk1"/>
              </a:buClr>
              <a:buSzPts val="1100"/>
              <a:buFont typeface="Arial"/>
              <a:buNone/>
            </a:pPr>
            <a:r>
              <a:rPr b="1" lang="en-US" sz="1700">
                <a:latin typeface="Roboto"/>
                <a:ea typeface="Roboto"/>
                <a:cs typeface="Roboto"/>
                <a:sym typeface="Roboto"/>
              </a:rPr>
              <a:t>Key Points of Research Paper</a:t>
            </a:r>
            <a:endParaRPr b="1" sz="1700">
              <a:latin typeface="Roboto"/>
              <a:ea typeface="Roboto"/>
              <a:cs typeface="Roboto"/>
              <a:sym typeface="Roboto"/>
            </a:endParaRPr>
          </a:p>
          <a:p>
            <a:pPr indent="-368300" lvl="0" marL="609600" rtl="0" algn="l">
              <a:lnSpc>
                <a:spcPct val="150000"/>
              </a:lnSpc>
              <a:spcBef>
                <a:spcPts val="0"/>
              </a:spcBef>
              <a:spcAft>
                <a:spcPts val="0"/>
              </a:spcAft>
              <a:buClr>
                <a:schemeClr val="dk1"/>
              </a:buClr>
              <a:buSzPts val="1000"/>
              <a:buFont typeface="Roboto"/>
              <a:buChar char="●"/>
            </a:pPr>
            <a:r>
              <a:rPr lang="en-US" sz="1000">
                <a:latin typeface="Roboto"/>
                <a:ea typeface="Roboto"/>
                <a:cs typeface="Roboto"/>
                <a:sym typeface="Roboto"/>
              </a:rPr>
              <a:t>Using Graph Attention Network (GAT) as Feature extractor</a:t>
            </a:r>
            <a:endParaRPr sz="1000">
              <a:latin typeface="Roboto"/>
              <a:ea typeface="Roboto"/>
              <a:cs typeface="Roboto"/>
              <a:sym typeface="Roboto"/>
            </a:endParaRPr>
          </a:p>
          <a:p>
            <a:pPr indent="-368300" lvl="0" marL="609600" rtl="0" algn="l">
              <a:lnSpc>
                <a:spcPct val="150000"/>
              </a:lnSpc>
              <a:spcBef>
                <a:spcPts val="0"/>
              </a:spcBef>
              <a:spcAft>
                <a:spcPts val="0"/>
              </a:spcAft>
              <a:buClr>
                <a:schemeClr val="dk1"/>
              </a:buClr>
              <a:buSzPts val="1000"/>
              <a:buFont typeface="Roboto"/>
              <a:buChar char="●"/>
            </a:pPr>
            <a:r>
              <a:rPr lang="en-US" sz="1000">
                <a:latin typeface="Roboto"/>
                <a:ea typeface="Roboto"/>
                <a:cs typeface="Roboto"/>
                <a:sym typeface="Roboto"/>
              </a:rPr>
              <a:t>Constructing a graph between labels of dataset</a:t>
            </a:r>
            <a:endParaRPr sz="1000">
              <a:latin typeface="Roboto"/>
              <a:ea typeface="Roboto"/>
              <a:cs typeface="Roboto"/>
              <a:sym typeface="Roboto"/>
            </a:endParaRPr>
          </a:p>
          <a:p>
            <a:pPr indent="-368300" lvl="0" marL="609600" rtl="0" algn="l">
              <a:lnSpc>
                <a:spcPct val="150000"/>
              </a:lnSpc>
              <a:spcBef>
                <a:spcPts val="0"/>
              </a:spcBef>
              <a:spcAft>
                <a:spcPts val="0"/>
              </a:spcAft>
              <a:buClr>
                <a:schemeClr val="dk1"/>
              </a:buClr>
              <a:buSzPts val="1000"/>
              <a:buFont typeface="Roboto"/>
              <a:buChar char="●"/>
            </a:pPr>
            <a:r>
              <a:rPr lang="en-US" sz="1000">
                <a:latin typeface="Roboto"/>
                <a:ea typeface="Roboto"/>
                <a:cs typeface="Roboto"/>
                <a:sym typeface="Roboto"/>
              </a:rPr>
              <a:t>The graph attention network uses a feature matrix and a</a:t>
            </a:r>
            <a:endParaRPr sz="1000">
              <a:latin typeface="Roboto"/>
              <a:ea typeface="Roboto"/>
              <a:cs typeface="Roboto"/>
              <a:sym typeface="Roboto"/>
            </a:endParaRPr>
          </a:p>
          <a:p>
            <a:pPr indent="0" lvl="0" marL="609600" rtl="0" algn="l">
              <a:lnSpc>
                <a:spcPct val="150000"/>
              </a:lnSpc>
              <a:spcBef>
                <a:spcPts val="0"/>
              </a:spcBef>
              <a:spcAft>
                <a:spcPts val="0"/>
              </a:spcAft>
              <a:buClr>
                <a:schemeClr val="dk1"/>
              </a:buClr>
              <a:buSzPts val="1100"/>
              <a:buFont typeface="Arial"/>
              <a:buNone/>
            </a:pPr>
            <a:r>
              <a:rPr lang="en-US" sz="1000">
                <a:latin typeface="Roboto"/>
                <a:ea typeface="Roboto"/>
                <a:cs typeface="Roboto"/>
                <a:sym typeface="Roboto"/>
              </a:rPr>
              <a:t>correlation matrix to capture and explore the crucial </a:t>
            </a:r>
            <a:endParaRPr sz="1000">
              <a:latin typeface="Roboto"/>
              <a:ea typeface="Roboto"/>
              <a:cs typeface="Roboto"/>
              <a:sym typeface="Roboto"/>
            </a:endParaRPr>
          </a:p>
          <a:p>
            <a:pPr indent="0" lvl="0" marL="609600" rtl="0" algn="l">
              <a:lnSpc>
                <a:spcPct val="150000"/>
              </a:lnSpc>
              <a:spcBef>
                <a:spcPts val="0"/>
              </a:spcBef>
              <a:spcAft>
                <a:spcPts val="0"/>
              </a:spcAft>
              <a:buClr>
                <a:schemeClr val="dk1"/>
              </a:buClr>
              <a:buSzPts val="1100"/>
              <a:buFont typeface="Arial"/>
              <a:buNone/>
            </a:pPr>
            <a:r>
              <a:rPr lang="en-US" sz="1000">
                <a:latin typeface="Roboto"/>
                <a:ea typeface="Roboto"/>
                <a:cs typeface="Roboto"/>
                <a:sym typeface="Roboto"/>
              </a:rPr>
              <a:t>dependencies between the labels.</a:t>
            </a:r>
            <a:endParaRPr sz="1000">
              <a:latin typeface="Roboto"/>
              <a:ea typeface="Roboto"/>
              <a:cs typeface="Roboto"/>
              <a:sym typeface="Roboto"/>
            </a:endParaRPr>
          </a:p>
          <a:p>
            <a:pPr indent="-368300" lvl="0" marL="609600" rtl="0" algn="l">
              <a:lnSpc>
                <a:spcPct val="150000"/>
              </a:lnSpc>
              <a:spcBef>
                <a:spcPts val="0"/>
              </a:spcBef>
              <a:spcAft>
                <a:spcPts val="0"/>
              </a:spcAft>
              <a:buClr>
                <a:schemeClr val="dk1"/>
              </a:buClr>
              <a:buSzPts val="1000"/>
              <a:buFont typeface="Roboto"/>
              <a:buChar char="●"/>
            </a:pPr>
            <a:r>
              <a:rPr lang="en-US" sz="1000">
                <a:latin typeface="Roboto"/>
                <a:ea typeface="Roboto"/>
                <a:cs typeface="Roboto"/>
                <a:sym typeface="Roboto"/>
              </a:rPr>
              <a:t>The generated classifiers are applied to sentence feature </a:t>
            </a:r>
            <a:endParaRPr sz="1000">
              <a:latin typeface="Roboto"/>
              <a:ea typeface="Roboto"/>
              <a:cs typeface="Roboto"/>
              <a:sym typeface="Roboto"/>
            </a:endParaRPr>
          </a:p>
          <a:p>
            <a:pPr indent="0" lvl="0" marL="609600" rtl="0" algn="l">
              <a:lnSpc>
                <a:spcPct val="150000"/>
              </a:lnSpc>
              <a:spcBef>
                <a:spcPts val="0"/>
              </a:spcBef>
              <a:spcAft>
                <a:spcPts val="0"/>
              </a:spcAft>
              <a:buClr>
                <a:schemeClr val="dk1"/>
              </a:buClr>
              <a:buSzPts val="1100"/>
              <a:buFont typeface="Arial"/>
              <a:buNone/>
            </a:pPr>
            <a:r>
              <a:rPr lang="en-US" sz="1000">
                <a:latin typeface="Roboto"/>
                <a:ea typeface="Roboto"/>
                <a:cs typeface="Roboto"/>
                <a:sym typeface="Roboto"/>
              </a:rPr>
              <a:t>vectors obtained from the text feature extraction network</a:t>
            </a:r>
            <a:endParaRPr sz="1000">
              <a:latin typeface="Roboto"/>
              <a:ea typeface="Roboto"/>
              <a:cs typeface="Roboto"/>
              <a:sym typeface="Roboto"/>
            </a:endParaRPr>
          </a:p>
          <a:p>
            <a:pPr indent="0" lvl="0" marL="609600" rtl="0" algn="l">
              <a:lnSpc>
                <a:spcPct val="150000"/>
              </a:lnSpc>
              <a:spcBef>
                <a:spcPts val="0"/>
              </a:spcBef>
              <a:spcAft>
                <a:spcPts val="0"/>
              </a:spcAft>
              <a:buClr>
                <a:schemeClr val="dk1"/>
              </a:buClr>
              <a:buSzPts val="1100"/>
              <a:buFont typeface="Arial"/>
              <a:buNone/>
            </a:pPr>
            <a:r>
              <a:rPr lang="en-US" sz="1000">
                <a:latin typeface="Roboto"/>
                <a:ea typeface="Roboto"/>
                <a:cs typeface="Roboto"/>
                <a:sym typeface="Roboto"/>
              </a:rPr>
              <a:t>(Bi-LSTM)  to enable end-to-end training.</a:t>
            </a:r>
            <a:endParaRPr sz="500">
              <a:latin typeface="Arial"/>
              <a:ea typeface="Arial"/>
              <a:cs typeface="Arial"/>
              <a:sym typeface="Arial"/>
            </a:endParaRPr>
          </a:p>
        </p:txBody>
      </p:sp>
      <p:sp>
        <p:nvSpPr>
          <p:cNvPr id="558" name="Google Shape;558;g1185609f4f5_0_2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185609f4f5_0_3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185609f4f5_0_3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g1185609f4f5_0_3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185609f4f5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185609f4f5_0_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g1185609f4f5_0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185609f4f5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185609f4f5_0_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US"/>
              <a:t>Euclidean - Zero Curvature - 2 D - Euclid</a:t>
            </a:r>
            <a:endParaRPr/>
          </a:p>
          <a:p>
            <a:pPr indent="-317500" lvl="0" marL="457200" rtl="0" algn="l">
              <a:spcBef>
                <a:spcPts val="0"/>
              </a:spcBef>
              <a:spcAft>
                <a:spcPts val="0"/>
              </a:spcAft>
              <a:buSzPts val="1400"/>
              <a:buAutoNum type="arabicPeriod"/>
            </a:pPr>
            <a:r>
              <a:rPr lang="en-US"/>
              <a:t>Spherical - Positive Curvature  (Elliptical) - </a:t>
            </a:r>
            <a:r>
              <a:rPr lang="en-US" sz="1100">
                <a:latin typeface="Arial"/>
                <a:ea typeface="Arial"/>
                <a:cs typeface="Arial"/>
                <a:sym typeface="Arial"/>
              </a:rPr>
              <a:t>Theodosius of Bithynia,</a:t>
            </a:r>
            <a:endParaRPr/>
          </a:p>
          <a:p>
            <a:pPr indent="-317500" lvl="0" marL="457200" rtl="0" algn="l">
              <a:spcBef>
                <a:spcPts val="0"/>
              </a:spcBef>
              <a:spcAft>
                <a:spcPts val="0"/>
              </a:spcAft>
              <a:buSzPts val="1400"/>
              <a:buAutoNum type="arabicPeriod"/>
            </a:pPr>
            <a:r>
              <a:rPr lang="en-US"/>
              <a:t>Hyperbolic (Saddle) - Negative Curvature (Hyperbolic) - </a:t>
            </a:r>
            <a:r>
              <a:rPr lang="en-US" sz="1100">
                <a:latin typeface="Arial"/>
                <a:ea typeface="Arial"/>
                <a:cs typeface="Arial"/>
                <a:sym typeface="Arial"/>
              </a:rPr>
              <a:t>Nikolay Ivanovich Lobachevsky</a:t>
            </a:r>
            <a:endParaRPr/>
          </a:p>
        </p:txBody>
      </p:sp>
      <p:sp>
        <p:nvSpPr>
          <p:cNvPr id="173" name="Google Shape;173;g1185609f4f5_0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181d15854a_0_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181d15854a_0_14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g1181d15854a_0_1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181d15854a_0_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181d15854a_0_14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g1181d15854a_0_1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16" name="Shape 16"/>
        <p:cNvGrpSpPr/>
        <p:nvPr/>
      </p:nvGrpSpPr>
      <p:grpSpPr>
        <a:xfrm>
          <a:off x="0" y="0"/>
          <a:ext cx="0" cy="0"/>
          <a:chOff x="0" y="0"/>
          <a:chExt cx="0" cy="0"/>
        </a:xfrm>
      </p:grpSpPr>
      <p:pic>
        <p:nvPicPr>
          <p:cNvPr descr="ppt_bkg_analytics.png" id="17" name="Google Shape;17;p2"/>
          <p:cNvPicPr preferRelativeResize="0"/>
          <p:nvPr/>
        </p:nvPicPr>
        <p:blipFill rotWithShape="1">
          <a:blip r:embed="rId2">
            <a:alphaModFix/>
          </a:blip>
          <a:srcRect b="0" l="0" r="0" t="0"/>
          <a:stretch/>
        </p:blipFill>
        <p:spPr>
          <a:xfrm>
            <a:off x="0" y="1977136"/>
            <a:ext cx="12192000" cy="4880864"/>
          </a:xfrm>
          <a:prstGeom prst="rect">
            <a:avLst/>
          </a:prstGeom>
          <a:noFill/>
          <a:ln>
            <a:noFill/>
          </a:ln>
        </p:spPr>
      </p:pic>
      <p:sp>
        <p:nvSpPr>
          <p:cNvPr id="18" name="Google Shape;18;p2"/>
          <p:cNvSpPr/>
          <p:nvPr/>
        </p:nvSpPr>
        <p:spPr>
          <a:xfrm>
            <a:off x="0" y="1963557"/>
            <a:ext cx="12192000" cy="4894443"/>
          </a:xfrm>
          <a:prstGeom prst="rect">
            <a:avLst/>
          </a:prstGeom>
          <a:solidFill>
            <a:schemeClr val="dk2">
              <a:alpha val="8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19" name="Google Shape;19;p2"/>
          <p:cNvSpPr/>
          <p:nvPr/>
        </p:nvSpPr>
        <p:spPr>
          <a:xfrm>
            <a:off x="101600" y="261757"/>
            <a:ext cx="11785600" cy="1651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20" name="Google Shape;20;p2"/>
          <p:cNvSpPr txBox="1"/>
          <p:nvPr>
            <p:ph type="ctrTitle"/>
          </p:nvPr>
        </p:nvSpPr>
        <p:spPr>
          <a:xfrm>
            <a:off x="914400" y="2963859"/>
            <a:ext cx="10363200" cy="1195728"/>
          </a:xfrm>
          <a:prstGeom prst="rect">
            <a:avLst/>
          </a:prstGeom>
          <a:noFill/>
          <a:ln>
            <a:noFill/>
          </a:ln>
        </p:spPr>
        <p:txBody>
          <a:bodyPr anchorCtr="0" anchor="ctr" bIns="91425" lIns="91425" spcFirstLastPara="1" rIns="91425" wrap="square" tIns="91425">
            <a:noAutofit/>
          </a:bodyPr>
          <a:lstStyle>
            <a:lvl1pPr lvl="0" marR="0" rtl="0" algn="l">
              <a:spcBef>
                <a:spcPts val="0"/>
              </a:spcBef>
              <a:spcAft>
                <a:spcPts val="0"/>
              </a:spcAft>
              <a:buSzPts val="1400"/>
              <a:buNone/>
              <a:defRPr b="1" i="0" sz="4267" u="none" cap="none" strike="noStrike">
                <a:solidFill>
                  <a:srgbClr val="FFFFFF"/>
                </a:solidFill>
                <a:latin typeface="Roboto Slab"/>
                <a:ea typeface="Roboto Slab"/>
                <a:cs typeface="Roboto Slab"/>
                <a:sym typeface="Roboto Slab"/>
              </a:defRPr>
            </a:lvl1pPr>
            <a:lvl2pPr lvl="1"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2pPr>
            <a:lvl3pPr lvl="2"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3pPr>
            <a:lvl4pPr lvl="3"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4pPr>
            <a:lvl5pPr lvl="4"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5pPr>
            <a:lvl6pPr lvl="5"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6pPr>
            <a:lvl7pPr lvl="6"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7pPr>
            <a:lvl8pPr lvl="7"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8pPr>
            <a:lvl9pPr lvl="8"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9pPr>
          </a:lstStyle>
          <a:p/>
        </p:txBody>
      </p:sp>
      <p:sp>
        <p:nvSpPr>
          <p:cNvPr id="21" name="Google Shape;21;p2"/>
          <p:cNvSpPr txBox="1"/>
          <p:nvPr>
            <p:ph idx="1" type="subTitle"/>
          </p:nvPr>
        </p:nvSpPr>
        <p:spPr>
          <a:xfrm>
            <a:off x="914400" y="4159587"/>
            <a:ext cx="10363200" cy="1479215"/>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800"/>
              </a:spcBef>
              <a:spcAft>
                <a:spcPts val="0"/>
              </a:spcAft>
              <a:buClr>
                <a:srgbClr val="FFFFFF"/>
              </a:buClr>
              <a:buSzPts val="3200"/>
              <a:buFont typeface="Arial"/>
              <a:buNone/>
              <a:defRPr b="0" i="0" sz="3200" u="none" cap="none" strike="noStrike">
                <a:solidFill>
                  <a:srgbClr val="FFFFFF"/>
                </a:solidFill>
                <a:latin typeface="Roboto Slab Light"/>
                <a:ea typeface="Roboto Slab Light"/>
                <a:cs typeface="Roboto Slab Light"/>
                <a:sym typeface="Roboto Slab Light"/>
              </a:defRPr>
            </a:lvl1pPr>
            <a:lvl2pPr lvl="1" marR="0" rtl="0" algn="ctr">
              <a:lnSpc>
                <a:spcPct val="150000"/>
              </a:lnSpc>
              <a:spcBef>
                <a:spcPts val="0"/>
              </a:spcBef>
              <a:spcAft>
                <a:spcPts val="0"/>
              </a:spcAft>
              <a:buClr>
                <a:srgbClr val="8D8D8D"/>
              </a:buClr>
              <a:buSzPts val="2133"/>
              <a:buFont typeface="Arial"/>
              <a:buNone/>
              <a:defRPr b="0" i="0" sz="2133" u="none" cap="none" strike="noStrike">
                <a:solidFill>
                  <a:srgbClr val="8D8D8D"/>
                </a:solidFill>
                <a:latin typeface="Roboto Slab Light"/>
                <a:ea typeface="Roboto Slab Light"/>
                <a:cs typeface="Roboto Slab Light"/>
                <a:sym typeface="Roboto Slab Light"/>
              </a:defRPr>
            </a:lvl2pPr>
            <a:lvl3pPr lvl="2" marR="0" rtl="0" algn="ctr">
              <a:lnSpc>
                <a:spcPct val="150000"/>
              </a:lnSpc>
              <a:spcBef>
                <a:spcPts val="480"/>
              </a:spcBef>
              <a:spcAft>
                <a:spcPts val="0"/>
              </a:spcAft>
              <a:buClr>
                <a:srgbClr val="8D8D8D"/>
              </a:buClr>
              <a:buSzPts val="2400"/>
              <a:buFont typeface="Arial"/>
              <a:buNone/>
              <a:defRPr b="0" i="0" sz="2400" u="none" cap="none" strike="noStrike">
                <a:solidFill>
                  <a:srgbClr val="8D8D8D"/>
                </a:solidFill>
                <a:latin typeface="Roboto Slab Light"/>
                <a:ea typeface="Roboto Slab Light"/>
                <a:cs typeface="Roboto Slab Light"/>
                <a:sym typeface="Roboto Slab Light"/>
              </a:defRPr>
            </a:lvl3pPr>
            <a:lvl4pPr lvl="3" marR="0" rtl="0" algn="ctr">
              <a:lnSpc>
                <a:spcPct val="150000"/>
              </a:lnSpc>
              <a:spcBef>
                <a:spcPts val="480"/>
              </a:spcBef>
              <a:spcAft>
                <a:spcPts val="0"/>
              </a:spcAft>
              <a:buClr>
                <a:srgbClr val="8D8D8D"/>
              </a:buClr>
              <a:buSzPts val="2400"/>
              <a:buFont typeface="Arial"/>
              <a:buNone/>
              <a:defRPr b="0" i="0" sz="2400" u="none" cap="none" strike="noStrike">
                <a:solidFill>
                  <a:srgbClr val="8D8D8D"/>
                </a:solidFill>
                <a:latin typeface="Roboto Slab Light"/>
                <a:ea typeface="Roboto Slab Light"/>
                <a:cs typeface="Roboto Slab Light"/>
                <a:sym typeface="Roboto Slab Light"/>
              </a:defRPr>
            </a:lvl4pPr>
            <a:lvl5pPr lvl="4" marR="0" rtl="0" algn="ctr">
              <a:lnSpc>
                <a:spcPct val="150000"/>
              </a:lnSpc>
              <a:spcBef>
                <a:spcPts val="480"/>
              </a:spcBef>
              <a:spcAft>
                <a:spcPts val="0"/>
              </a:spcAft>
              <a:buClr>
                <a:srgbClr val="8D8D8D"/>
              </a:buClr>
              <a:buSzPts val="2400"/>
              <a:buFont typeface="Arial"/>
              <a:buNone/>
              <a:defRPr b="0" i="0" sz="2400" u="none" cap="none" strike="noStrike">
                <a:solidFill>
                  <a:srgbClr val="8D8D8D"/>
                </a:solidFill>
                <a:latin typeface="Roboto Slab Light"/>
                <a:ea typeface="Roboto Slab Light"/>
                <a:cs typeface="Roboto Slab Light"/>
                <a:sym typeface="Roboto Slab Light"/>
              </a:defRPr>
            </a:lvl5pPr>
            <a:lvl6pPr lvl="5" marR="0" rtl="0" algn="ctr">
              <a:spcBef>
                <a:spcPts val="533"/>
              </a:spcBef>
              <a:spcAft>
                <a:spcPts val="0"/>
              </a:spcAft>
              <a:buClr>
                <a:srgbClr val="8D8D8D"/>
              </a:buClr>
              <a:buSzPts val="2667"/>
              <a:buFont typeface="Arial"/>
              <a:buNone/>
              <a:defRPr b="0" i="0" sz="2667" u="none" cap="none" strike="noStrike">
                <a:solidFill>
                  <a:srgbClr val="8D8D8D"/>
                </a:solidFill>
                <a:latin typeface="Calibri"/>
                <a:ea typeface="Calibri"/>
                <a:cs typeface="Calibri"/>
                <a:sym typeface="Calibri"/>
              </a:defRPr>
            </a:lvl6pPr>
            <a:lvl7pPr lvl="6" marR="0" rtl="0" algn="ctr">
              <a:spcBef>
                <a:spcPts val="533"/>
              </a:spcBef>
              <a:spcAft>
                <a:spcPts val="0"/>
              </a:spcAft>
              <a:buClr>
                <a:srgbClr val="8D8D8D"/>
              </a:buClr>
              <a:buSzPts val="2667"/>
              <a:buFont typeface="Arial"/>
              <a:buNone/>
              <a:defRPr b="0" i="0" sz="2667" u="none" cap="none" strike="noStrike">
                <a:solidFill>
                  <a:srgbClr val="8D8D8D"/>
                </a:solidFill>
                <a:latin typeface="Calibri"/>
                <a:ea typeface="Calibri"/>
                <a:cs typeface="Calibri"/>
                <a:sym typeface="Calibri"/>
              </a:defRPr>
            </a:lvl7pPr>
            <a:lvl8pPr lvl="7" marR="0" rtl="0" algn="ctr">
              <a:spcBef>
                <a:spcPts val="533"/>
              </a:spcBef>
              <a:spcAft>
                <a:spcPts val="0"/>
              </a:spcAft>
              <a:buClr>
                <a:srgbClr val="8D8D8D"/>
              </a:buClr>
              <a:buSzPts val="2667"/>
              <a:buFont typeface="Arial"/>
              <a:buNone/>
              <a:defRPr b="0" i="0" sz="2667" u="none" cap="none" strike="noStrike">
                <a:solidFill>
                  <a:srgbClr val="8D8D8D"/>
                </a:solidFill>
                <a:latin typeface="Calibri"/>
                <a:ea typeface="Calibri"/>
                <a:cs typeface="Calibri"/>
                <a:sym typeface="Calibri"/>
              </a:defRPr>
            </a:lvl8pPr>
            <a:lvl9pPr lvl="8" marR="0" rtl="0" algn="ctr">
              <a:spcBef>
                <a:spcPts val="533"/>
              </a:spcBef>
              <a:spcAft>
                <a:spcPts val="0"/>
              </a:spcAft>
              <a:buClr>
                <a:srgbClr val="8D8D8D"/>
              </a:buClr>
              <a:buSzPts val="2667"/>
              <a:buFont typeface="Arial"/>
              <a:buNone/>
              <a:defRPr b="0" i="0" sz="2667" u="none" cap="none" strike="noStrike">
                <a:solidFill>
                  <a:srgbClr val="8D8D8D"/>
                </a:solidFill>
                <a:latin typeface="Calibri"/>
                <a:ea typeface="Calibri"/>
                <a:cs typeface="Calibri"/>
                <a:sym typeface="Calibri"/>
              </a:defRPr>
            </a:lvl9pPr>
          </a:lstStyle>
          <a:p/>
        </p:txBody>
      </p:sp>
      <p:sp>
        <p:nvSpPr>
          <p:cNvPr id="22" name="Google Shape;22;p2"/>
          <p:cNvSpPr txBox="1"/>
          <p:nvPr>
            <p:ph idx="10" type="dt"/>
          </p:nvPr>
        </p:nvSpPr>
        <p:spPr>
          <a:xfrm>
            <a:off x="8432800" y="6021388"/>
            <a:ext cx="2844800" cy="365125"/>
          </a:xfrm>
          <a:prstGeom prst="rect">
            <a:avLst/>
          </a:prstGeom>
          <a:noFill/>
          <a:ln>
            <a:noFill/>
          </a:ln>
        </p:spPr>
        <p:txBody>
          <a:bodyPr anchorCtr="0" anchor="t" bIns="91425" lIns="91425" spcFirstLastPara="1" rIns="91425" wrap="square" tIns="91425">
            <a:noAutofit/>
          </a:bodyPr>
          <a:lstStyle>
            <a:lvl1pPr lvl="0" marR="0" rtl="0" algn="r">
              <a:spcBef>
                <a:spcPts val="0"/>
              </a:spcBef>
              <a:spcAft>
                <a:spcPts val="0"/>
              </a:spcAft>
              <a:buSzPts val="1400"/>
              <a:buNone/>
              <a:defRPr b="1" i="0" sz="2133" u="none" cap="none" strike="noStrike">
                <a:solidFill>
                  <a:srgbClr val="FFFFFF"/>
                </a:solidFill>
                <a:latin typeface="Roboto Slab"/>
                <a:ea typeface="Roboto Slab"/>
                <a:cs typeface="Roboto Slab"/>
                <a:sym typeface="Roboto Slab"/>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pic>
        <p:nvPicPr>
          <p:cNvPr descr="saama_color.png" id="23" name="Google Shape;23;p2"/>
          <p:cNvPicPr preferRelativeResize="0"/>
          <p:nvPr/>
        </p:nvPicPr>
        <p:blipFill rotWithShape="1">
          <a:blip r:embed="rId3">
            <a:alphaModFix/>
          </a:blip>
          <a:srcRect b="0" l="0" r="0" t="0"/>
          <a:stretch/>
        </p:blipFill>
        <p:spPr>
          <a:xfrm>
            <a:off x="372533" y="-6836"/>
            <a:ext cx="5503333" cy="220133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solidFill>
          <a:schemeClr val="lt2"/>
        </a:solidFill>
      </p:bgPr>
    </p:bg>
    <p:spTree>
      <p:nvGrpSpPr>
        <p:cNvPr id="71" name="Shape 71"/>
        <p:cNvGrpSpPr/>
        <p:nvPr/>
      </p:nvGrpSpPr>
      <p:grpSpPr>
        <a:xfrm>
          <a:off x="0" y="0"/>
          <a:ext cx="0" cy="0"/>
          <a:chOff x="0" y="0"/>
          <a:chExt cx="0" cy="0"/>
        </a:xfrm>
      </p:grpSpPr>
      <p:sp>
        <p:nvSpPr>
          <p:cNvPr id="72" name="Google Shape;72;p11"/>
          <p:cNvSpPr/>
          <p:nvPr/>
        </p:nvSpPr>
        <p:spPr>
          <a:xfrm>
            <a:off x="514355" y="677863"/>
            <a:ext cx="11163300" cy="2713037"/>
          </a:xfrm>
          <a:prstGeom prst="rect">
            <a:avLst/>
          </a:prstGeom>
          <a:solidFill>
            <a:schemeClr val="lt1"/>
          </a:solidFill>
          <a:ln cap="flat" cmpd="sng" w="9525">
            <a:solidFill>
              <a:srgbClr val="BFBFBF">
                <a:alpha val="49803"/>
              </a:srgbClr>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73" name="Google Shape;73;p11"/>
          <p:cNvSpPr/>
          <p:nvPr>
            <p:ph idx="2" type="pic"/>
          </p:nvPr>
        </p:nvSpPr>
        <p:spPr>
          <a:xfrm>
            <a:off x="778934" y="848785"/>
            <a:ext cx="10634133" cy="2229643"/>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800"/>
              </a:spcBef>
              <a:spcAft>
                <a:spcPts val="0"/>
              </a:spcAft>
              <a:buClr>
                <a:schemeClr val="dk1"/>
              </a:buClr>
              <a:buSzPts val="4267"/>
              <a:buFont typeface="Arial"/>
              <a:buNone/>
              <a:defRPr b="0" i="0" sz="4267" u="none" cap="none" strike="noStrike">
                <a:solidFill>
                  <a:schemeClr val="dk1"/>
                </a:solidFill>
                <a:latin typeface="Roboto Slab Light"/>
                <a:ea typeface="Roboto Slab Light"/>
                <a:cs typeface="Roboto Slab Light"/>
                <a:sym typeface="Roboto Slab Light"/>
              </a:defRPr>
            </a:lvl1pPr>
            <a:lvl2pPr lvl="1" marR="0" rtl="0" algn="l">
              <a:lnSpc>
                <a:spcPct val="150000"/>
              </a:lnSpc>
              <a:spcBef>
                <a:spcPts val="0"/>
              </a:spcBef>
              <a:spcAft>
                <a:spcPts val="0"/>
              </a:spcAft>
              <a:buClr>
                <a:schemeClr val="dk1"/>
              </a:buClr>
              <a:buSzPts val="3733"/>
              <a:buFont typeface="Arial"/>
              <a:buNone/>
              <a:defRPr b="0" i="0" sz="3733" u="none" cap="none" strike="noStrike">
                <a:solidFill>
                  <a:schemeClr val="dk1"/>
                </a:solidFill>
                <a:latin typeface="Roboto Slab Light"/>
                <a:ea typeface="Roboto Slab Light"/>
                <a:cs typeface="Roboto Slab Light"/>
                <a:sym typeface="Roboto Slab Light"/>
              </a:defRPr>
            </a:lvl2pPr>
            <a:lvl3pPr lvl="2" marR="0" rtl="0" algn="l">
              <a:lnSpc>
                <a:spcPct val="150000"/>
              </a:lnSpc>
              <a:spcBef>
                <a:spcPts val="640"/>
              </a:spcBef>
              <a:spcAft>
                <a:spcPts val="0"/>
              </a:spcAft>
              <a:buClr>
                <a:schemeClr val="dk1"/>
              </a:buClr>
              <a:buSzPts val="3200"/>
              <a:buFont typeface="Arial"/>
              <a:buNone/>
              <a:defRPr b="0" i="0" sz="3200" u="none" cap="none" strike="noStrike">
                <a:solidFill>
                  <a:schemeClr val="dk1"/>
                </a:solidFill>
                <a:latin typeface="Roboto Slab Light"/>
                <a:ea typeface="Roboto Slab Light"/>
                <a:cs typeface="Roboto Slab Light"/>
                <a:sym typeface="Roboto Slab Light"/>
              </a:defRPr>
            </a:lvl3pPr>
            <a:lvl4pPr lvl="3" marR="0" rtl="0" algn="l">
              <a:lnSpc>
                <a:spcPct val="150000"/>
              </a:lnSpc>
              <a:spcBef>
                <a:spcPts val="533"/>
              </a:spcBef>
              <a:spcAft>
                <a:spcPts val="0"/>
              </a:spcAft>
              <a:buClr>
                <a:schemeClr val="dk1"/>
              </a:buClr>
              <a:buSzPts val="2667"/>
              <a:buFont typeface="Arial"/>
              <a:buNone/>
              <a:defRPr b="0" i="0" sz="2667" u="none" cap="none" strike="noStrike">
                <a:solidFill>
                  <a:schemeClr val="dk1"/>
                </a:solidFill>
                <a:latin typeface="Roboto Slab Light"/>
                <a:ea typeface="Roboto Slab Light"/>
                <a:cs typeface="Roboto Slab Light"/>
                <a:sym typeface="Roboto Slab Light"/>
              </a:defRPr>
            </a:lvl4pPr>
            <a:lvl5pPr lvl="4" marR="0" rtl="0" algn="l">
              <a:lnSpc>
                <a:spcPct val="150000"/>
              </a:lnSpc>
              <a:spcBef>
                <a:spcPts val="533"/>
              </a:spcBef>
              <a:spcAft>
                <a:spcPts val="0"/>
              </a:spcAft>
              <a:buClr>
                <a:schemeClr val="dk1"/>
              </a:buClr>
              <a:buSzPts val="2667"/>
              <a:buFont typeface="Arial"/>
              <a:buNone/>
              <a:defRPr b="0" i="0" sz="2667" u="none" cap="none" strike="noStrike">
                <a:solidFill>
                  <a:schemeClr val="dk1"/>
                </a:solidFill>
                <a:latin typeface="Roboto Slab Light"/>
                <a:ea typeface="Roboto Slab Light"/>
                <a:cs typeface="Roboto Slab Light"/>
                <a:sym typeface="Roboto Slab Light"/>
              </a:defRPr>
            </a:lvl5pPr>
            <a:lvl6pPr lvl="5" marR="0" rtl="0" algn="l">
              <a:spcBef>
                <a:spcPts val="533"/>
              </a:spcBef>
              <a:spcAft>
                <a:spcPts val="0"/>
              </a:spcAft>
              <a:buClr>
                <a:schemeClr val="dk1"/>
              </a:buClr>
              <a:buSzPts val="2667"/>
              <a:buFont typeface="Arial"/>
              <a:buNone/>
              <a:defRPr b="0" i="0" sz="2667" u="none" cap="none" strike="noStrike">
                <a:solidFill>
                  <a:schemeClr val="dk1"/>
                </a:solidFill>
                <a:latin typeface="Calibri"/>
                <a:ea typeface="Calibri"/>
                <a:cs typeface="Calibri"/>
                <a:sym typeface="Calibri"/>
              </a:defRPr>
            </a:lvl6pPr>
            <a:lvl7pPr lvl="6" marR="0" rtl="0" algn="l">
              <a:spcBef>
                <a:spcPts val="533"/>
              </a:spcBef>
              <a:spcAft>
                <a:spcPts val="0"/>
              </a:spcAft>
              <a:buClr>
                <a:schemeClr val="dk1"/>
              </a:buClr>
              <a:buSzPts val="2667"/>
              <a:buFont typeface="Arial"/>
              <a:buNone/>
              <a:defRPr b="0" i="0" sz="2667" u="none" cap="none" strike="noStrike">
                <a:solidFill>
                  <a:schemeClr val="dk1"/>
                </a:solidFill>
                <a:latin typeface="Calibri"/>
                <a:ea typeface="Calibri"/>
                <a:cs typeface="Calibri"/>
                <a:sym typeface="Calibri"/>
              </a:defRPr>
            </a:lvl7pPr>
            <a:lvl8pPr lvl="7" marR="0" rtl="0" algn="l">
              <a:spcBef>
                <a:spcPts val="533"/>
              </a:spcBef>
              <a:spcAft>
                <a:spcPts val="0"/>
              </a:spcAft>
              <a:buClr>
                <a:schemeClr val="dk1"/>
              </a:buClr>
              <a:buSzPts val="2667"/>
              <a:buFont typeface="Arial"/>
              <a:buNone/>
              <a:defRPr b="0" i="0" sz="2667" u="none" cap="none" strike="noStrike">
                <a:solidFill>
                  <a:schemeClr val="dk1"/>
                </a:solidFill>
                <a:latin typeface="Calibri"/>
                <a:ea typeface="Calibri"/>
                <a:cs typeface="Calibri"/>
                <a:sym typeface="Calibri"/>
              </a:defRPr>
            </a:lvl8pPr>
            <a:lvl9pPr lvl="8" marR="0" rtl="0" algn="l">
              <a:spcBef>
                <a:spcPts val="533"/>
              </a:spcBef>
              <a:spcAft>
                <a:spcPts val="0"/>
              </a:spcAft>
              <a:buClr>
                <a:schemeClr val="dk1"/>
              </a:buClr>
              <a:buSzPts val="2667"/>
              <a:buFont typeface="Arial"/>
              <a:buNone/>
              <a:defRPr b="0" i="0" sz="2667" u="none" cap="none" strike="noStrike">
                <a:solidFill>
                  <a:schemeClr val="dk1"/>
                </a:solidFill>
                <a:latin typeface="Calibri"/>
                <a:ea typeface="Calibri"/>
                <a:cs typeface="Calibri"/>
                <a:sym typeface="Calibri"/>
              </a:defRPr>
            </a:lvl9pPr>
          </a:lstStyle>
          <a:p/>
        </p:txBody>
      </p:sp>
      <p:sp>
        <p:nvSpPr>
          <p:cNvPr id="74" name="Google Shape;74;p11"/>
          <p:cNvSpPr txBox="1"/>
          <p:nvPr>
            <p:ph idx="1" type="body"/>
          </p:nvPr>
        </p:nvSpPr>
        <p:spPr>
          <a:xfrm>
            <a:off x="566213" y="4229365"/>
            <a:ext cx="4841169" cy="1319211"/>
          </a:xfrm>
          <a:prstGeom prst="rect">
            <a:avLst/>
          </a:prstGeom>
          <a:noFill/>
          <a:ln>
            <a:noFill/>
          </a:ln>
        </p:spPr>
        <p:txBody>
          <a:bodyPr anchorCtr="0" anchor="t" bIns="91425" lIns="91425" spcFirstLastPara="1" rIns="91425" wrap="square" tIns="91425">
            <a:noAutofit/>
          </a:bodyPr>
          <a:lstStyle>
            <a:lvl1pPr indent="-347154" lvl="0" marL="457200" marR="0" rtl="0" algn="l">
              <a:lnSpc>
                <a:spcPct val="100000"/>
              </a:lnSpc>
              <a:spcBef>
                <a:spcPts val="800"/>
              </a:spcBef>
              <a:spcAft>
                <a:spcPts val="0"/>
              </a:spcAft>
              <a:buClr>
                <a:schemeClr val="dk1"/>
              </a:buClr>
              <a:buSzPts val="1867"/>
              <a:buFont typeface="Arial"/>
              <a:buChar char="•"/>
              <a:defRPr b="0" i="0" sz="1867" u="none" cap="none" strike="noStrike">
                <a:solidFill>
                  <a:schemeClr val="dk1"/>
                </a:solidFill>
                <a:latin typeface="Roboto Slab Light"/>
                <a:ea typeface="Roboto Slab Light"/>
                <a:cs typeface="Roboto Slab Light"/>
                <a:sym typeface="Roboto Slab Light"/>
              </a:defRPr>
            </a:lvl1pPr>
            <a:lvl2pPr indent="-228600" lvl="1" marL="914400" marR="0" rtl="0" algn="l">
              <a:lnSpc>
                <a:spcPct val="150000"/>
              </a:lnSpc>
              <a:spcBef>
                <a:spcPts val="0"/>
              </a:spcBef>
              <a:spcAft>
                <a:spcPts val="0"/>
              </a:spcAft>
              <a:buClr>
                <a:schemeClr val="dk1"/>
              </a:buClr>
              <a:buSzPts val="1600"/>
              <a:buFont typeface="Arial"/>
              <a:buNone/>
              <a:defRPr b="0" i="0" sz="1600" u="none" cap="none" strike="noStrike">
                <a:solidFill>
                  <a:schemeClr val="dk1"/>
                </a:solidFill>
                <a:latin typeface="Roboto Slab Light"/>
                <a:ea typeface="Roboto Slab Light"/>
                <a:cs typeface="Roboto Slab Light"/>
                <a:sym typeface="Roboto Slab Light"/>
              </a:defRPr>
            </a:lvl2pPr>
            <a:lvl3pPr indent="-228600" lvl="2" marL="1371600" marR="0" rtl="0" algn="l">
              <a:lnSpc>
                <a:spcPct val="150000"/>
              </a:lnSpc>
              <a:spcBef>
                <a:spcPts val="400"/>
              </a:spcBef>
              <a:spcAft>
                <a:spcPts val="0"/>
              </a:spcAft>
              <a:buClr>
                <a:schemeClr val="dk1"/>
              </a:buClr>
              <a:buSzPts val="1333"/>
              <a:buFont typeface="Arial"/>
              <a:buNone/>
              <a:defRPr b="0" i="0" sz="1333" u="none" cap="none" strike="noStrike">
                <a:solidFill>
                  <a:schemeClr val="dk1"/>
                </a:solidFill>
                <a:latin typeface="Roboto Slab Light"/>
                <a:ea typeface="Roboto Slab Light"/>
                <a:cs typeface="Roboto Slab Light"/>
                <a:sym typeface="Roboto Slab Light"/>
              </a:defRPr>
            </a:lvl3pPr>
            <a:lvl4pPr indent="-228600" lvl="3" marL="1828800" marR="0" rtl="0" algn="l">
              <a:lnSpc>
                <a:spcPct val="150000"/>
              </a:lnSpc>
              <a:spcBef>
                <a:spcPts val="240"/>
              </a:spcBef>
              <a:spcAft>
                <a:spcPts val="0"/>
              </a:spcAft>
              <a:buClr>
                <a:schemeClr val="dk1"/>
              </a:buClr>
              <a:buSzPts val="1200"/>
              <a:buFont typeface="Arial"/>
              <a:buNone/>
              <a:defRPr b="0" i="0" sz="1200" u="none" cap="none" strike="noStrike">
                <a:solidFill>
                  <a:schemeClr val="dk1"/>
                </a:solidFill>
                <a:latin typeface="Roboto Slab Light"/>
                <a:ea typeface="Roboto Slab Light"/>
                <a:cs typeface="Roboto Slab Light"/>
                <a:sym typeface="Roboto Slab Light"/>
              </a:defRPr>
            </a:lvl4pPr>
            <a:lvl5pPr indent="-228600" lvl="4" marL="2286000" marR="0" rtl="0" algn="l">
              <a:lnSpc>
                <a:spcPct val="150000"/>
              </a:lnSpc>
              <a:spcBef>
                <a:spcPts val="240"/>
              </a:spcBef>
              <a:spcAft>
                <a:spcPts val="0"/>
              </a:spcAft>
              <a:buClr>
                <a:schemeClr val="dk1"/>
              </a:buClr>
              <a:buSzPts val="1200"/>
              <a:buFont typeface="Arial"/>
              <a:buNone/>
              <a:defRPr b="0" i="0" sz="1200" u="none" cap="none" strike="noStrike">
                <a:solidFill>
                  <a:schemeClr val="dk1"/>
                </a:solidFill>
                <a:latin typeface="Roboto Slab Light"/>
                <a:ea typeface="Roboto Slab Light"/>
                <a:cs typeface="Roboto Slab Light"/>
                <a:sym typeface="Roboto Slab Light"/>
              </a:defRPr>
            </a:lvl5pPr>
            <a:lvl6pPr indent="-228600" lvl="5" marL="27432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75" name="Google Shape;75;p11"/>
          <p:cNvSpPr txBox="1"/>
          <p:nvPr>
            <p:ph idx="3" type="body"/>
          </p:nvPr>
        </p:nvSpPr>
        <p:spPr>
          <a:xfrm>
            <a:off x="566213" y="3645956"/>
            <a:ext cx="4841169" cy="43973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800"/>
              </a:spcBef>
              <a:spcAft>
                <a:spcPts val="0"/>
              </a:spcAft>
              <a:buClr>
                <a:schemeClr val="dk1"/>
              </a:buClr>
              <a:buSzPts val="2400"/>
              <a:buFont typeface="Arial"/>
              <a:buNone/>
              <a:defRPr b="1" i="0" sz="2400" u="none" cap="none" strike="noStrike">
                <a:solidFill>
                  <a:schemeClr val="dk1"/>
                </a:solidFill>
                <a:latin typeface="Roboto Slab"/>
                <a:ea typeface="Roboto Slab"/>
                <a:cs typeface="Roboto Slab"/>
                <a:sym typeface="Roboto Slab"/>
              </a:defRPr>
            </a:lvl1pPr>
            <a:lvl2pPr indent="-228600" lvl="1" marL="914400" marR="0" rtl="0" algn="l">
              <a:lnSpc>
                <a:spcPct val="150000"/>
              </a:lnSpc>
              <a:spcBef>
                <a:spcPts val="0"/>
              </a:spcBef>
              <a:spcAft>
                <a:spcPts val="0"/>
              </a:spcAft>
              <a:buClr>
                <a:schemeClr val="dk1"/>
              </a:buClr>
              <a:buSzPts val="1600"/>
              <a:buFont typeface="Arial"/>
              <a:buNone/>
              <a:defRPr b="0" i="0" sz="1600" u="none" cap="none" strike="noStrike">
                <a:solidFill>
                  <a:schemeClr val="dk1"/>
                </a:solidFill>
                <a:latin typeface="Roboto Slab Light"/>
                <a:ea typeface="Roboto Slab Light"/>
                <a:cs typeface="Roboto Slab Light"/>
                <a:sym typeface="Roboto Slab Light"/>
              </a:defRPr>
            </a:lvl2pPr>
            <a:lvl3pPr indent="-228600" lvl="2" marL="1371600" marR="0" rtl="0" algn="l">
              <a:lnSpc>
                <a:spcPct val="150000"/>
              </a:lnSpc>
              <a:spcBef>
                <a:spcPts val="400"/>
              </a:spcBef>
              <a:spcAft>
                <a:spcPts val="0"/>
              </a:spcAft>
              <a:buClr>
                <a:schemeClr val="dk1"/>
              </a:buClr>
              <a:buSzPts val="1333"/>
              <a:buFont typeface="Arial"/>
              <a:buNone/>
              <a:defRPr b="0" i="0" sz="1333" u="none" cap="none" strike="noStrike">
                <a:solidFill>
                  <a:schemeClr val="dk1"/>
                </a:solidFill>
                <a:latin typeface="Roboto Slab Light"/>
                <a:ea typeface="Roboto Slab Light"/>
                <a:cs typeface="Roboto Slab Light"/>
                <a:sym typeface="Roboto Slab Light"/>
              </a:defRPr>
            </a:lvl3pPr>
            <a:lvl4pPr indent="-228600" lvl="3" marL="1828800" marR="0" rtl="0" algn="l">
              <a:lnSpc>
                <a:spcPct val="150000"/>
              </a:lnSpc>
              <a:spcBef>
                <a:spcPts val="240"/>
              </a:spcBef>
              <a:spcAft>
                <a:spcPts val="0"/>
              </a:spcAft>
              <a:buClr>
                <a:schemeClr val="dk1"/>
              </a:buClr>
              <a:buSzPts val="1200"/>
              <a:buFont typeface="Arial"/>
              <a:buNone/>
              <a:defRPr b="0" i="0" sz="1200" u="none" cap="none" strike="noStrike">
                <a:solidFill>
                  <a:schemeClr val="dk1"/>
                </a:solidFill>
                <a:latin typeface="Roboto Slab Light"/>
                <a:ea typeface="Roboto Slab Light"/>
                <a:cs typeface="Roboto Slab Light"/>
                <a:sym typeface="Roboto Slab Light"/>
              </a:defRPr>
            </a:lvl4pPr>
            <a:lvl5pPr indent="-228600" lvl="4" marL="2286000" marR="0" rtl="0" algn="l">
              <a:lnSpc>
                <a:spcPct val="150000"/>
              </a:lnSpc>
              <a:spcBef>
                <a:spcPts val="240"/>
              </a:spcBef>
              <a:spcAft>
                <a:spcPts val="0"/>
              </a:spcAft>
              <a:buClr>
                <a:schemeClr val="dk1"/>
              </a:buClr>
              <a:buSzPts val="1200"/>
              <a:buFont typeface="Arial"/>
              <a:buNone/>
              <a:defRPr b="0" i="0" sz="1200" u="none" cap="none" strike="noStrike">
                <a:solidFill>
                  <a:schemeClr val="dk1"/>
                </a:solidFill>
                <a:latin typeface="Roboto Slab Light"/>
                <a:ea typeface="Roboto Slab Light"/>
                <a:cs typeface="Roboto Slab Light"/>
                <a:sym typeface="Roboto Slab Light"/>
              </a:defRPr>
            </a:lvl5pPr>
            <a:lvl6pPr indent="-228600" lvl="5" marL="27432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76" name="Google Shape;76;p11"/>
          <p:cNvSpPr txBox="1"/>
          <p:nvPr>
            <p:ph idx="4" type="body"/>
          </p:nvPr>
        </p:nvSpPr>
        <p:spPr>
          <a:xfrm>
            <a:off x="6662217" y="4229365"/>
            <a:ext cx="4841169" cy="1319211"/>
          </a:xfrm>
          <a:prstGeom prst="rect">
            <a:avLst/>
          </a:prstGeom>
          <a:noFill/>
          <a:ln>
            <a:noFill/>
          </a:ln>
        </p:spPr>
        <p:txBody>
          <a:bodyPr anchorCtr="0" anchor="t" bIns="91425" lIns="91425" spcFirstLastPara="1" rIns="91425" wrap="square" tIns="91425">
            <a:noAutofit/>
          </a:bodyPr>
          <a:lstStyle>
            <a:lvl1pPr indent="-347154" lvl="0" marL="457200" marR="0" rtl="0" algn="l">
              <a:lnSpc>
                <a:spcPct val="100000"/>
              </a:lnSpc>
              <a:spcBef>
                <a:spcPts val="800"/>
              </a:spcBef>
              <a:spcAft>
                <a:spcPts val="0"/>
              </a:spcAft>
              <a:buClr>
                <a:schemeClr val="dk1"/>
              </a:buClr>
              <a:buSzPts val="1867"/>
              <a:buFont typeface="Arial"/>
              <a:buChar char="•"/>
              <a:defRPr b="0" i="0" sz="1867" u="none" cap="none" strike="noStrike">
                <a:solidFill>
                  <a:schemeClr val="dk1"/>
                </a:solidFill>
                <a:latin typeface="Roboto Slab Light"/>
                <a:ea typeface="Roboto Slab Light"/>
                <a:cs typeface="Roboto Slab Light"/>
                <a:sym typeface="Roboto Slab Light"/>
              </a:defRPr>
            </a:lvl1pPr>
            <a:lvl2pPr indent="-228600" lvl="1" marL="914400" marR="0" rtl="0" algn="l">
              <a:lnSpc>
                <a:spcPct val="150000"/>
              </a:lnSpc>
              <a:spcBef>
                <a:spcPts val="0"/>
              </a:spcBef>
              <a:spcAft>
                <a:spcPts val="0"/>
              </a:spcAft>
              <a:buClr>
                <a:schemeClr val="dk1"/>
              </a:buClr>
              <a:buSzPts val="1600"/>
              <a:buFont typeface="Arial"/>
              <a:buNone/>
              <a:defRPr b="0" i="0" sz="1600" u="none" cap="none" strike="noStrike">
                <a:solidFill>
                  <a:schemeClr val="dk1"/>
                </a:solidFill>
                <a:latin typeface="Roboto Slab Light"/>
                <a:ea typeface="Roboto Slab Light"/>
                <a:cs typeface="Roboto Slab Light"/>
                <a:sym typeface="Roboto Slab Light"/>
              </a:defRPr>
            </a:lvl2pPr>
            <a:lvl3pPr indent="-228600" lvl="2" marL="1371600" marR="0" rtl="0" algn="l">
              <a:lnSpc>
                <a:spcPct val="150000"/>
              </a:lnSpc>
              <a:spcBef>
                <a:spcPts val="400"/>
              </a:spcBef>
              <a:spcAft>
                <a:spcPts val="0"/>
              </a:spcAft>
              <a:buClr>
                <a:schemeClr val="dk1"/>
              </a:buClr>
              <a:buSzPts val="1333"/>
              <a:buFont typeface="Arial"/>
              <a:buNone/>
              <a:defRPr b="0" i="0" sz="1333" u="none" cap="none" strike="noStrike">
                <a:solidFill>
                  <a:schemeClr val="dk1"/>
                </a:solidFill>
                <a:latin typeface="Roboto Slab Light"/>
                <a:ea typeface="Roboto Slab Light"/>
                <a:cs typeface="Roboto Slab Light"/>
                <a:sym typeface="Roboto Slab Light"/>
              </a:defRPr>
            </a:lvl3pPr>
            <a:lvl4pPr indent="-228600" lvl="3" marL="1828800" marR="0" rtl="0" algn="l">
              <a:lnSpc>
                <a:spcPct val="150000"/>
              </a:lnSpc>
              <a:spcBef>
                <a:spcPts val="240"/>
              </a:spcBef>
              <a:spcAft>
                <a:spcPts val="0"/>
              </a:spcAft>
              <a:buClr>
                <a:schemeClr val="dk1"/>
              </a:buClr>
              <a:buSzPts val="1200"/>
              <a:buFont typeface="Arial"/>
              <a:buNone/>
              <a:defRPr b="0" i="0" sz="1200" u="none" cap="none" strike="noStrike">
                <a:solidFill>
                  <a:schemeClr val="dk1"/>
                </a:solidFill>
                <a:latin typeface="Roboto Slab Light"/>
                <a:ea typeface="Roboto Slab Light"/>
                <a:cs typeface="Roboto Slab Light"/>
                <a:sym typeface="Roboto Slab Light"/>
              </a:defRPr>
            </a:lvl4pPr>
            <a:lvl5pPr indent="-228600" lvl="4" marL="2286000" marR="0" rtl="0" algn="l">
              <a:lnSpc>
                <a:spcPct val="150000"/>
              </a:lnSpc>
              <a:spcBef>
                <a:spcPts val="240"/>
              </a:spcBef>
              <a:spcAft>
                <a:spcPts val="0"/>
              </a:spcAft>
              <a:buClr>
                <a:schemeClr val="dk1"/>
              </a:buClr>
              <a:buSzPts val="1200"/>
              <a:buFont typeface="Arial"/>
              <a:buNone/>
              <a:defRPr b="0" i="0" sz="1200" u="none" cap="none" strike="noStrike">
                <a:solidFill>
                  <a:schemeClr val="dk1"/>
                </a:solidFill>
                <a:latin typeface="Roboto Slab Light"/>
                <a:ea typeface="Roboto Slab Light"/>
                <a:cs typeface="Roboto Slab Light"/>
                <a:sym typeface="Roboto Slab Light"/>
              </a:defRPr>
            </a:lvl5pPr>
            <a:lvl6pPr indent="-228600" lvl="5" marL="27432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77" name="Google Shape;77;p11"/>
          <p:cNvSpPr txBox="1"/>
          <p:nvPr>
            <p:ph idx="5" type="body"/>
          </p:nvPr>
        </p:nvSpPr>
        <p:spPr>
          <a:xfrm>
            <a:off x="6662217" y="3645956"/>
            <a:ext cx="4841169" cy="43973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800"/>
              </a:spcBef>
              <a:spcAft>
                <a:spcPts val="0"/>
              </a:spcAft>
              <a:buClr>
                <a:schemeClr val="dk1"/>
              </a:buClr>
              <a:buSzPts val="2400"/>
              <a:buFont typeface="Arial"/>
              <a:buNone/>
              <a:defRPr b="1" i="0" sz="2400" u="none" cap="none" strike="noStrike">
                <a:solidFill>
                  <a:schemeClr val="dk1"/>
                </a:solidFill>
                <a:latin typeface="Roboto Slab"/>
                <a:ea typeface="Roboto Slab"/>
                <a:cs typeface="Roboto Slab"/>
                <a:sym typeface="Roboto Slab"/>
              </a:defRPr>
            </a:lvl1pPr>
            <a:lvl2pPr indent="-228600" lvl="1" marL="914400" marR="0" rtl="0" algn="l">
              <a:lnSpc>
                <a:spcPct val="150000"/>
              </a:lnSpc>
              <a:spcBef>
                <a:spcPts val="0"/>
              </a:spcBef>
              <a:spcAft>
                <a:spcPts val="0"/>
              </a:spcAft>
              <a:buClr>
                <a:schemeClr val="dk1"/>
              </a:buClr>
              <a:buSzPts val="1600"/>
              <a:buFont typeface="Arial"/>
              <a:buNone/>
              <a:defRPr b="0" i="0" sz="1600" u="none" cap="none" strike="noStrike">
                <a:solidFill>
                  <a:schemeClr val="dk1"/>
                </a:solidFill>
                <a:latin typeface="Roboto Slab Light"/>
                <a:ea typeface="Roboto Slab Light"/>
                <a:cs typeface="Roboto Slab Light"/>
                <a:sym typeface="Roboto Slab Light"/>
              </a:defRPr>
            </a:lvl2pPr>
            <a:lvl3pPr indent="-228600" lvl="2" marL="1371600" marR="0" rtl="0" algn="l">
              <a:lnSpc>
                <a:spcPct val="150000"/>
              </a:lnSpc>
              <a:spcBef>
                <a:spcPts val="400"/>
              </a:spcBef>
              <a:spcAft>
                <a:spcPts val="0"/>
              </a:spcAft>
              <a:buClr>
                <a:schemeClr val="dk1"/>
              </a:buClr>
              <a:buSzPts val="1333"/>
              <a:buFont typeface="Arial"/>
              <a:buNone/>
              <a:defRPr b="0" i="0" sz="1333" u="none" cap="none" strike="noStrike">
                <a:solidFill>
                  <a:schemeClr val="dk1"/>
                </a:solidFill>
                <a:latin typeface="Roboto Slab Light"/>
                <a:ea typeface="Roboto Slab Light"/>
                <a:cs typeface="Roboto Slab Light"/>
                <a:sym typeface="Roboto Slab Light"/>
              </a:defRPr>
            </a:lvl3pPr>
            <a:lvl4pPr indent="-228600" lvl="3" marL="1828800" marR="0" rtl="0" algn="l">
              <a:lnSpc>
                <a:spcPct val="150000"/>
              </a:lnSpc>
              <a:spcBef>
                <a:spcPts val="240"/>
              </a:spcBef>
              <a:spcAft>
                <a:spcPts val="0"/>
              </a:spcAft>
              <a:buClr>
                <a:schemeClr val="dk1"/>
              </a:buClr>
              <a:buSzPts val="1200"/>
              <a:buFont typeface="Arial"/>
              <a:buNone/>
              <a:defRPr b="0" i="0" sz="1200" u="none" cap="none" strike="noStrike">
                <a:solidFill>
                  <a:schemeClr val="dk1"/>
                </a:solidFill>
                <a:latin typeface="Roboto Slab Light"/>
                <a:ea typeface="Roboto Slab Light"/>
                <a:cs typeface="Roboto Slab Light"/>
                <a:sym typeface="Roboto Slab Light"/>
              </a:defRPr>
            </a:lvl4pPr>
            <a:lvl5pPr indent="-228600" lvl="4" marL="2286000" marR="0" rtl="0" algn="l">
              <a:lnSpc>
                <a:spcPct val="150000"/>
              </a:lnSpc>
              <a:spcBef>
                <a:spcPts val="240"/>
              </a:spcBef>
              <a:spcAft>
                <a:spcPts val="0"/>
              </a:spcAft>
              <a:buClr>
                <a:schemeClr val="dk1"/>
              </a:buClr>
              <a:buSzPts val="1200"/>
              <a:buFont typeface="Arial"/>
              <a:buNone/>
              <a:defRPr b="0" i="0" sz="1200" u="none" cap="none" strike="noStrike">
                <a:solidFill>
                  <a:schemeClr val="dk1"/>
                </a:solidFill>
                <a:latin typeface="Roboto Slab Light"/>
                <a:ea typeface="Roboto Slab Light"/>
                <a:cs typeface="Roboto Slab Light"/>
                <a:sym typeface="Roboto Slab Light"/>
              </a:defRPr>
            </a:lvl5pPr>
            <a:lvl6pPr indent="-228600" lvl="5" marL="27432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78" name="Google Shape;78;p11"/>
          <p:cNvSpPr txBox="1"/>
          <p:nvPr>
            <p:ph idx="12" type="sldNum"/>
          </p:nvPr>
        </p:nvSpPr>
        <p:spPr>
          <a:xfrm>
            <a:off x="11740453" y="6490758"/>
            <a:ext cx="344553" cy="230188"/>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1" sz="933">
                <a:solidFill>
                  <a:srgbClr val="FFFFFF"/>
                </a:solidFill>
                <a:latin typeface="Roboto"/>
                <a:ea typeface="Roboto"/>
                <a:cs typeface="Roboto"/>
                <a:sym typeface="Roboto"/>
              </a:defRPr>
            </a:lvl1pPr>
            <a:lvl2pPr indent="0" lvl="1" marL="0" marR="0" rtl="0" algn="ctr">
              <a:spcBef>
                <a:spcPts val="0"/>
              </a:spcBef>
              <a:buNone/>
              <a:defRPr b="1" sz="933">
                <a:solidFill>
                  <a:srgbClr val="FFFFFF"/>
                </a:solidFill>
                <a:latin typeface="Roboto"/>
                <a:ea typeface="Roboto"/>
                <a:cs typeface="Roboto"/>
                <a:sym typeface="Roboto"/>
              </a:defRPr>
            </a:lvl2pPr>
            <a:lvl3pPr indent="0" lvl="2" marL="0" marR="0" rtl="0" algn="ctr">
              <a:spcBef>
                <a:spcPts val="0"/>
              </a:spcBef>
              <a:buNone/>
              <a:defRPr b="1" sz="933">
                <a:solidFill>
                  <a:srgbClr val="FFFFFF"/>
                </a:solidFill>
                <a:latin typeface="Roboto"/>
                <a:ea typeface="Roboto"/>
                <a:cs typeface="Roboto"/>
                <a:sym typeface="Roboto"/>
              </a:defRPr>
            </a:lvl3pPr>
            <a:lvl4pPr indent="0" lvl="3" marL="0" marR="0" rtl="0" algn="ctr">
              <a:spcBef>
                <a:spcPts val="0"/>
              </a:spcBef>
              <a:buNone/>
              <a:defRPr b="1" sz="933">
                <a:solidFill>
                  <a:srgbClr val="FFFFFF"/>
                </a:solidFill>
                <a:latin typeface="Roboto"/>
                <a:ea typeface="Roboto"/>
                <a:cs typeface="Roboto"/>
                <a:sym typeface="Roboto"/>
              </a:defRPr>
            </a:lvl4pPr>
            <a:lvl5pPr indent="0" lvl="4" marL="0" marR="0" rtl="0" algn="ctr">
              <a:spcBef>
                <a:spcPts val="0"/>
              </a:spcBef>
              <a:buNone/>
              <a:defRPr b="1" sz="933">
                <a:solidFill>
                  <a:srgbClr val="FFFFFF"/>
                </a:solidFill>
                <a:latin typeface="Roboto"/>
                <a:ea typeface="Roboto"/>
                <a:cs typeface="Roboto"/>
                <a:sym typeface="Roboto"/>
              </a:defRPr>
            </a:lvl5pPr>
            <a:lvl6pPr indent="0" lvl="5" marL="0" marR="0" rtl="0" algn="ctr">
              <a:spcBef>
                <a:spcPts val="0"/>
              </a:spcBef>
              <a:buNone/>
              <a:defRPr b="1" sz="933">
                <a:solidFill>
                  <a:srgbClr val="FFFFFF"/>
                </a:solidFill>
                <a:latin typeface="Roboto"/>
                <a:ea typeface="Roboto"/>
                <a:cs typeface="Roboto"/>
                <a:sym typeface="Roboto"/>
              </a:defRPr>
            </a:lvl6pPr>
            <a:lvl7pPr indent="0" lvl="6" marL="0" marR="0" rtl="0" algn="ctr">
              <a:spcBef>
                <a:spcPts val="0"/>
              </a:spcBef>
              <a:buNone/>
              <a:defRPr b="1" sz="933">
                <a:solidFill>
                  <a:srgbClr val="FFFFFF"/>
                </a:solidFill>
                <a:latin typeface="Roboto"/>
                <a:ea typeface="Roboto"/>
                <a:cs typeface="Roboto"/>
                <a:sym typeface="Roboto"/>
              </a:defRPr>
            </a:lvl7pPr>
            <a:lvl8pPr indent="0" lvl="7" marL="0" marR="0" rtl="0" algn="ctr">
              <a:spcBef>
                <a:spcPts val="0"/>
              </a:spcBef>
              <a:buNone/>
              <a:defRPr b="1" sz="933">
                <a:solidFill>
                  <a:srgbClr val="FFFFFF"/>
                </a:solidFill>
                <a:latin typeface="Roboto"/>
                <a:ea typeface="Roboto"/>
                <a:cs typeface="Roboto"/>
                <a:sym typeface="Roboto"/>
              </a:defRPr>
            </a:lvl8pPr>
            <a:lvl9pPr indent="0" lvl="8" marL="0" marR="0" rtl="0" algn="ctr">
              <a:spcBef>
                <a:spcPts val="0"/>
              </a:spcBef>
              <a:buNone/>
              <a:defRPr b="1" sz="933">
                <a:solidFill>
                  <a:srgbClr val="FFFFFF"/>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bg>
      <p:bgPr>
        <a:solidFill>
          <a:schemeClr val="dk2"/>
        </a:solidFill>
      </p:bgPr>
    </p:bg>
    <p:spTree>
      <p:nvGrpSpPr>
        <p:cNvPr id="79" name="Shape 79"/>
        <p:cNvGrpSpPr/>
        <p:nvPr/>
      </p:nvGrpSpPr>
      <p:grpSpPr>
        <a:xfrm>
          <a:off x="0" y="0"/>
          <a:ext cx="0" cy="0"/>
          <a:chOff x="0" y="0"/>
          <a:chExt cx="0" cy="0"/>
        </a:xfrm>
      </p:grpSpPr>
      <p:sp>
        <p:nvSpPr>
          <p:cNvPr id="80" name="Google Shape;80;p12"/>
          <p:cNvSpPr/>
          <p:nvPr/>
        </p:nvSpPr>
        <p:spPr>
          <a:xfrm>
            <a:off x="10584" y="0"/>
            <a:ext cx="12192000" cy="6858000"/>
          </a:xfrm>
          <a:prstGeom prst="rect">
            <a:avLst/>
          </a:prstGeom>
          <a:solidFill>
            <a:schemeClr val="dk2"/>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81" name="Google Shape;81;p12"/>
          <p:cNvSpPr txBox="1"/>
          <p:nvPr>
            <p:ph type="title"/>
          </p:nvPr>
        </p:nvSpPr>
        <p:spPr>
          <a:xfrm>
            <a:off x="508000" y="3474245"/>
            <a:ext cx="11023600" cy="868363"/>
          </a:xfrm>
          <a:prstGeom prst="rect">
            <a:avLst/>
          </a:prstGeom>
          <a:noFill/>
          <a:ln>
            <a:noFill/>
          </a:ln>
        </p:spPr>
        <p:txBody>
          <a:bodyPr anchorCtr="0" anchor="ctr" bIns="91425" lIns="91425" spcFirstLastPara="1" rIns="91425" wrap="square" tIns="91425">
            <a:noAutofit/>
          </a:bodyPr>
          <a:lstStyle>
            <a:lvl1pPr lvl="0" marR="0" rtl="0" algn="l">
              <a:spcBef>
                <a:spcPts val="0"/>
              </a:spcBef>
              <a:spcAft>
                <a:spcPts val="0"/>
              </a:spcAft>
              <a:buSzPts val="1400"/>
              <a:buNone/>
              <a:defRPr b="1" i="0" sz="3200" u="none" cap="none" strike="noStrike">
                <a:solidFill>
                  <a:schemeClr val="lt1"/>
                </a:solidFill>
                <a:latin typeface="Roboto Slab"/>
                <a:ea typeface="Roboto Slab"/>
                <a:cs typeface="Roboto Slab"/>
                <a:sym typeface="Roboto Slab"/>
              </a:defRPr>
            </a:lvl1pPr>
            <a:lvl2pPr lvl="1"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2pPr>
            <a:lvl3pPr lvl="2"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3pPr>
            <a:lvl4pPr lvl="3"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4pPr>
            <a:lvl5pPr lvl="4"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5pPr>
            <a:lvl6pPr lvl="5"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6pPr>
            <a:lvl7pPr lvl="6"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7pPr>
            <a:lvl8pPr lvl="7"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8pPr>
            <a:lvl9pPr lvl="8"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9pPr>
          </a:lstStyle>
          <a:p/>
        </p:txBody>
      </p:sp>
      <p:sp>
        <p:nvSpPr>
          <p:cNvPr id="82" name="Google Shape;82;p12"/>
          <p:cNvSpPr txBox="1"/>
          <p:nvPr>
            <p:ph idx="1" type="body"/>
          </p:nvPr>
        </p:nvSpPr>
        <p:spPr>
          <a:xfrm>
            <a:off x="507999" y="4342607"/>
            <a:ext cx="11023600" cy="804863"/>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800"/>
              </a:spcBef>
              <a:spcAft>
                <a:spcPts val="0"/>
              </a:spcAft>
              <a:buClr>
                <a:schemeClr val="lt1"/>
              </a:buClr>
              <a:buSzPts val="2400"/>
              <a:buFont typeface="Arial"/>
              <a:buNone/>
              <a:defRPr b="0" i="0" sz="2400" u="none" cap="none" strike="noStrike">
                <a:solidFill>
                  <a:schemeClr val="lt1"/>
                </a:solidFill>
                <a:latin typeface="Roboto Slab Light"/>
                <a:ea typeface="Roboto Slab Light"/>
                <a:cs typeface="Roboto Slab Light"/>
                <a:sym typeface="Roboto Slab Light"/>
              </a:defRPr>
            </a:lvl1pPr>
            <a:lvl2pPr indent="-228600" lvl="1" marL="914400" marR="0" rtl="0" algn="l">
              <a:lnSpc>
                <a:spcPct val="150000"/>
              </a:lnSpc>
              <a:spcBef>
                <a:spcPts val="0"/>
              </a:spcBef>
              <a:spcAft>
                <a:spcPts val="0"/>
              </a:spcAft>
              <a:buClr>
                <a:schemeClr val="lt1"/>
              </a:buClr>
              <a:buSzPts val="1600"/>
              <a:buFont typeface="Arial"/>
              <a:buNone/>
              <a:defRPr b="0" i="0" sz="1600" u="none" cap="none" strike="noStrike">
                <a:solidFill>
                  <a:schemeClr val="lt1"/>
                </a:solidFill>
                <a:latin typeface="Roboto Slab Light"/>
                <a:ea typeface="Roboto Slab Light"/>
                <a:cs typeface="Roboto Slab Light"/>
                <a:sym typeface="Roboto Slab Light"/>
              </a:defRPr>
            </a:lvl2pPr>
            <a:lvl3pPr indent="-228600" lvl="2" marL="1371600" marR="0" rtl="0" algn="l">
              <a:lnSpc>
                <a:spcPct val="150000"/>
              </a:lnSpc>
              <a:spcBef>
                <a:spcPts val="400"/>
              </a:spcBef>
              <a:spcAft>
                <a:spcPts val="0"/>
              </a:spcAft>
              <a:buClr>
                <a:schemeClr val="lt1"/>
              </a:buClr>
              <a:buSzPts val="1333"/>
              <a:buFont typeface="Arial"/>
              <a:buNone/>
              <a:defRPr b="0" i="0" sz="1333" u="none" cap="none" strike="noStrike">
                <a:solidFill>
                  <a:schemeClr val="lt1"/>
                </a:solidFill>
                <a:latin typeface="Roboto Slab Light"/>
                <a:ea typeface="Roboto Slab Light"/>
                <a:cs typeface="Roboto Slab Light"/>
                <a:sym typeface="Roboto Slab Light"/>
              </a:defRPr>
            </a:lvl3pPr>
            <a:lvl4pPr indent="-228600" lvl="3" marL="1828800" marR="0" rtl="0" algn="l">
              <a:lnSpc>
                <a:spcPct val="150000"/>
              </a:lnSpc>
              <a:spcBef>
                <a:spcPts val="240"/>
              </a:spcBef>
              <a:spcAft>
                <a:spcPts val="0"/>
              </a:spcAft>
              <a:buClr>
                <a:schemeClr val="lt1"/>
              </a:buClr>
              <a:buSzPts val="1200"/>
              <a:buFont typeface="Arial"/>
              <a:buNone/>
              <a:defRPr b="0" i="0" sz="1200" u="none" cap="none" strike="noStrike">
                <a:solidFill>
                  <a:schemeClr val="lt1"/>
                </a:solidFill>
                <a:latin typeface="Roboto Slab Light"/>
                <a:ea typeface="Roboto Slab Light"/>
                <a:cs typeface="Roboto Slab Light"/>
                <a:sym typeface="Roboto Slab Light"/>
              </a:defRPr>
            </a:lvl4pPr>
            <a:lvl5pPr indent="-228600" lvl="4" marL="2286000" marR="0" rtl="0" algn="l">
              <a:lnSpc>
                <a:spcPct val="150000"/>
              </a:lnSpc>
              <a:spcBef>
                <a:spcPts val="240"/>
              </a:spcBef>
              <a:spcAft>
                <a:spcPts val="0"/>
              </a:spcAft>
              <a:buClr>
                <a:schemeClr val="lt1"/>
              </a:buClr>
              <a:buSzPts val="1200"/>
              <a:buFont typeface="Arial"/>
              <a:buNone/>
              <a:defRPr b="0" i="0" sz="1200" u="none" cap="none" strike="noStrike">
                <a:solidFill>
                  <a:schemeClr val="lt1"/>
                </a:solidFill>
                <a:latin typeface="Roboto Slab Light"/>
                <a:ea typeface="Roboto Slab Light"/>
                <a:cs typeface="Roboto Slab Light"/>
                <a:sym typeface="Roboto Slab Light"/>
              </a:defRPr>
            </a:lvl5pPr>
            <a:lvl6pPr indent="-228600" lvl="5" marL="2743200" marR="0" rtl="0" algn="l">
              <a:spcBef>
                <a:spcPts val="24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6pPr>
            <a:lvl7pPr indent="-228600" lvl="6" marL="3200400" marR="0" rtl="0" algn="l">
              <a:spcBef>
                <a:spcPts val="24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7pPr>
            <a:lvl8pPr indent="-228600" lvl="7" marL="3657600" marR="0" rtl="0" algn="l">
              <a:spcBef>
                <a:spcPts val="24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8pPr>
            <a:lvl9pPr indent="-228600" lvl="8" marL="4114800" marR="0" rtl="0" algn="l">
              <a:spcBef>
                <a:spcPts val="24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9pPr>
          </a:lstStyle>
          <a:p/>
        </p:txBody>
      </p:sp>
      <p:sp>
        <p:nvSpPr>
          <p:cNvPr id="83" name="Google Shape;83;p12"/>
          <p:cNvSpPr/>
          <p:nvPr>
            <p:ph idx="2" type="pic"/>
          </p:nvPr>
        </p:nvSpPr>
        <p:spPr>
          <a:xfrm>
            <a:off x="508005" y="1581946"/>
            <a:ext cx="2473463" cy="18923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800"/>
              </a:spcBef>
              <a:spcAft>
                <a:spcPts val="0"/>
              </a:spcAft>
              <a:buClr>
                <a:schemeClr val="lt1"/>
              </a:buClr>
              <a:buSzPts val="4267"/>
              <a:buFont typeface="Arial"/>
              <a:buNone/>
              <a:defRPr b="0" i="0" sz="4267" u="none" cap="none" strike="noStrike">
                <a:solidFill>
                  <a:schemeClr val="lt1"/>
                </a:solidFill>
                <a:latin typeface="Roboto Slab Light"/>
                <a:ea typeface="Roboto Slab Light"/>
                <a:cs typeface="Roboto Slab Light"/>
                <a:sym typeface="Roboto Slab Light"/>
              </a:defRPr>
            </a:lvl1pPr>
            <a:lvl2pPr lvl="1" marR="0" rtl="0" algn="l">
              <a:lnSpc>
                <a:spcPct val="150000"/>
              </a:lnSpc>
              <a:spcBef>
                <a:spcPts val="0"/>
              </a:spcBef>
              <a:spcAft>
                <a:spcPts val="0"/>
              </a:spcAft>
              <a:buClr>
                <a:schemeClr val="lt1"/>
              </a:buClr>
              <a:buSzPts val="3733"/>
              <a:buFont typeface="Arial"/>
              <a:buNone/>
              <a:defRPr b="0" i="0" sz="3733" u="none" cap="none" strike="noStrike">
                <a:solidFill>
                  <a:schemeClr val="lt1"/>
                </a:solidFill>
                <a:latin typeface="Roboto Slab Light"/>
                <a:ea typeface="Roboto Slab Light"/>
                <a:cs typeface="Roboto Slab Light"/>
                <a:sym typeface="Roboto Slab Light"/>
              </a:defRPr>
            </a:lvl2pPr>
            <a:lvl3pPr lvl="2" marR="0" rtl="0" algn="l">
              <a:lnSpc>
                <a:spcPct val="150000"/>
              </a:lnSpc>
              <a:spcBef>
                <a:spcPts val="640"/>
              </a:spcBef>
              <a:spcAft>
                <a:spcPts val="0"/>
              </a:spcAft>
              <a:buClr>
                <a:schemeClr val="lt1"/>
              </a:buClr>
              <a:buSzPts val="3200"/>
              <a:buFont typeface="Arial"/>
              <a:buNone/>
              <a:defRPr b="0" i="0" sz="3200" u="none" cap="none" strike="noStrike">
                <a:solidFill>
                  <a:schemeClr val="lt1"/>
                </a:solidFill>
                <a:latin typeface="Roboto Slab Light"/>
                <a:ea typeface="Roboto Slab Light"/>
                <a:cs typeface="Roboto Slab Light"/>
                <a:sym typeface="Roboto Slab Light"/>
              </a:defRPr>
            </a:lvl3pPr>
            <a:lvl4pPr lvl="3" marR="0" rtl="0" algn="l">
              <a:lnSpc>
                <a:spcPct val="150000"/>
              </a:lnSpc>
              <a:spcBef>
                <a:spcPts val="533"/>
              </a:spcBef>
              <a:spcAft>
                <a:spcPts val="0"/>
              </a:spcAft>
              <a:buClr>
                <a:schemeClr val="lt1"/>
              </a:buClr>
              <a:buSzPts val="2667"/>
              <a:buFont typeface="Arial"/>
              <a:buNone/>
              <a:defRPr b="0" i="0" sz="2667" u="none" cap="none" strike="noStrike">
                <a:solidFill>
                  <a:schemeClr val="lt1"/>
                </a:solidFill>
                <a:latin typeface="Roboto Slab Light"/>
                <a:ea typeface="Roboto Slab Light"/>
                <a:cs typeface="Roboto Slab Light"/>
                <a:sym typeface="Roboto Slab Light"/>
              </a:defRPr>
            </a:lvl4pPr>
            <a:lvl5pPr lvl="4" marR="0" rtl="0" algn="l">
              <a:lnSpc>
                <a:spcPct val="150000"/>
              </a:lnSpc>
              <a:spcBef>
                <a:spcPts val="533"/>
              </a:spcBef>
              <a:spcAft>
                <a:spcPts val="0"/>
              </a:spcAft>
              <a:buClr>
                <a:schemeClr val="lt1"/>
              </a:buClr>
              <a:buSzPts val="2667"/>
              <a:buFont typeface="Arial"/>
              <a:buNone/>
              <a:defRPr b="0" i="0" sz="2667" u="none" cap="none" strike="noStrike">
                <a:solidFill>
                  <a:schemeClr val="lt1"/>
                </a:solidFill>
                <a:latin typeface="Roboto Slab Light"/>
                <a:ea typeface="Roboto Slab Light"/>
                <a:cs typeface="Roboto Slab Light"/>
                <a:sym typeface="Roboto Slab Light"/>
              </a:defRPr>
            </a:lvl5pPr>
            <a:lvl6pPr lvl="5" marR="0" rtl="0" algn="l">
              <a:spcBef>
                <a:spcPts val="533"/>
              </a:spcBef>
              <a:spcAft>
                <a:spcPts val="0"/>
              </a:spcAft>
              <a:buClr>
                <a:schemeClr val="lt1"/>
              </a:buClr>
              <a:buSzPts val="2667"/>
              <a:buFont typeface="Arial"/>
              <a:buNone/>
              <a:defRPr b="0" i="0" sz="2667" u="none" cap="none" strike="noStrike">
                <a:solidFill>
                  <a:schemeClr val="lt1"/>
                </a:solidFill>
                <a:latin typeface="Calibri"/>
                <a:ea typeface="Calibri"/>
                <a:cs typeface="Calibri"/>
                <a:sym typeface="Calibri"/>
              </a:defRPr>
            </a:lvl6pPr>
            <a:lvl7pPr lvl="6" marR="0" rtl="0" algn="l">
              <a:spcBef>
                <a:spcPts val="533"/>
              </a:spcBef>
              <a:spcAft>
                <a:spcPts val="0"/>
              </a:spcAft>
              <a:buClr>
                <a:schemeClr val="lt1"/>
              </a:buClr>
              <a:buSzPts val="2667"/>
              <a:buFont typeface="Arial"/>
              <a:buNone/>
              <a:defRPr b="0" i="0" sz="2667" u="none" cap="none" strike="noStrike">
                <a:solidFill>
                  <a:schemeClr val="lt1"/>
                </a:solidFill>
                <a:latin typeface="Calibri"/>
                <a:ea typeface="Calibri"/>
                <a:cs typeface="Calibri"/>
                <a:sym typeface="Calibri"/>
              </a:defRPr>
            </a:lvl7pPr>
            <a:lvl8pPr lvl="7" marR="0" rtl="0" algn="l">
              <a:spcBef>
                <a:spcPts val="533"/>
              </a:spcBef>
              <a:spcAft>
                <a:spcPts val="0"/>
              </a:spcAft>
              <a:buClr>
                <a:schemeClr val="lt1"/>
              </a:buClr>
              <a:buSzPts val="2667"/>
              <a:buFont typeface="Arial"/>
              <a:buNone/>
              <a:defRPr b="0" i="0" sz="2667" u="none" cap="none" strike="noStrike">
                <a:solidFill>
                  <a:schemeClr val="lt1"/>
                </a:solidFill>
                <a:latin typeface="Calibri"/>
                <a:ea typeface="Calibri"/>
                <a:cs typeface="Calibri"/>
                <a:sym typeface="Calibri"/>
              </a:defRPr>
            </a:lvl8pPr>
            <a:lvl9pPr lvl="8" marR="0" rtl="0" algn="l">
              <a:spcBef>
                <a:spcPts val="533"/>
              </a:spcBef>
              <a:spcAft>
                <a:spcPts val="0"/>
              </a:spcAft>
              <a:buClr>
                <a:schemeClr val="lt1"/>
              </a:buClr>
              <a:buSzPts val="2667"/>
              <a:buFont typeface="Arial"/>
              <a:buNone/>
              <a:defRPr b="0" i="0" sz="2667"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bg>
      <p:bgPr>
        <a:solidFill>
          <a:schemeClr val="dk2"/>
        </a:solidFill>
      </p:bgPr>
    </p:bg>
    <p:spTree>
      <p:nvGrpSpPr>
        <p:cNvPr id="84" name="Shape 84"/>
        <p:cNvGrpSpPr/>
        <p:nvPr/>
      </p:nvGrpSpPr>
      <p:grpSpPr>
        <a:xfrm>
          <a:off x="0" y="0"/>
          <a:ext cx="0" cy="0"/>
          <a:chOff x="0" y="0"/>
          <a:chExt cx="0" cy="0"/>
        </a:xfrm>
      </p:grpSpPr>
      <p:sp>
        <p:nvSpPr>
          <p:cNvPr id="85" name="Google Shape;85;p13"/>
          <p:cNvSpPr/>
          <p:nvPr/>
        </p:nvSpPr>
        <p:spPr>
          <a:xfrm>
            <a:off x="10584" y="0"/>
            <a:ext cx="12192000" cy="6858000"/>
          </a:xfrm>
          <a:prstGeom prst="rect">
            <a:avLst/>
          </a:prstGeom>
          <a:solidFill>
            <a:schemeClr val="dk2"/>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pic>
        <p:nvPicPr>
          <p:cNvPr descr="shutterstock_70945414.jpg" id="86" name="Google Shape;86;p13"/>
          <p:cNvPicPr preferRelativeResize="0"/>
          <p:nvPr/>
        </p:nvPicPr>
        <p:blipFill rotWithShape="1">
          <a:blip r:embed="rId2">
            <a:alphaModFix/>
          </a:blip>
          <a:srcRect b="0" l="0" r="0" t="0"/>
          <a:stretch/>
        </p:blipFill>
        <p:spPr>
          <a:xfrm>
            <a:off x="0" y="-1257299"/>
            <a:ext cx="12192000" cy="8115300"/>
          </a:xfrm>
          <a:prstGeom prst="rect">
            <a:avLst/>
          </a:prstGeom>
          <a:noFill/>
          <a:ln>
            <a:noFill/>
          </a:ln>
        </p:spPr>
      </p:pic>
      <p:pic>
        <p:nvPicPr>
          <p:cNvPr descr="halfCircle.png" id="87" name="Google Shape;87;p13"/>
          <p:cNvPicPr preferRelativeResize="0"/>
          <p:nvPr/>
        </p:nvPicPr>
        <p:blipFill rotWithShape="1">
          <a:blip r:embed="rId3">
            <a:alphaModFix/>
          </a:blip>
          <a:srcRect b="0" l="0" r="0" t="0"/>
          <a:stretch/>
        </p:blipFill>
        <p:spPr>
          <a:xfrm>
            <a:off x="2269148" y="2969920"/>
            <a:ext cx="7653704" cy="3888081"/>
          </a:xfrm>
          <a:prstGeom prst="rect">
            <a:avLst/>
          </a:prstGeom>
          <a:noFill/>
          <a:ln>
            <a:noFill/>
          </a:ln>
        </p:spPr>
      </p:pic>
      <p:sp>
        <p:nvSpPr>
          <p:cNvPr id="88" name="Google Shape;88;p13"/>
          <p:cNvSpPr/>
          <p:nvPr/>
        </p:nvSpPr>
        <p:spPr>
          <a:xfrm>
            <a:off x="1896533" y="3081867"/>
            <a:ext cx="2119679" cy="2119679"/>
          </a:xfrm>
          <a:prstGeom prst="ellipse">
            <a:avLst/>
          </a:prstGeom>
          <a:solidFill>
            <a:schemeClr val="dk2">
              <a:alpha val="8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89" name="Google Shape;89;p13"/>
          <p:cNvSpPr txBox="1"/>
          <p:nvPr>
            <p:ph type="title"/>
          </p:nvPr>
        </p:nvSpPr>
        <p:spPr>
          <a:xfrm>
            <a:off x="3234267" y="4835097"/>
            <a:ext cx="5655735" cy="868363"/>
          </a:xfrm>
          <a:prstGeom prst="rect">
            <a:avLst/>
          </a:prstGeom>
          <a:noFill/>
          <a:ln>
            <a:noFill/>
          </a:ln>
        </p:spPr>
        <p:txBody>
          <a:bodyPr anchorCtr="0" anchor="ctr" bIns="91425" lIns="91425" spcFirstLastPara="1" rIns="91425" wrap="square" tIns="91425">
            <a:noAutofit/>
          </a:bodyPr>
          <a:lstStyle>
            <a:lvl1pPr lvl="0" marR="0" rtl="0" algn="ctr">
              <a:spcBef>
                <a:spcPts val="0"/>
              </a:spcBef>
              <a:spcAft>
                <a:spcPts val="0"/>
              </a:spcAft>
              <a:buSzPts val="1400"/>
              <a:buNone/>
              <a:defRPr b="1" i="0" sz="3200" u="none" cap="none" strike="noStrike">
                <a:solidFill>
                  <a:schemeClr val="lt1"/>
                </a:solidFill>
                <a:latin typeface="Roboto Slab"/>
                <a:ea typeface="Roboto Slab"/>
                <a:cs typeface="Roboto Slab"/>
                <a:sym typeface="Roboto Slab"/>
              </a:defRPr>
            </a:lvl1pPr>
            <a:lvl2pPr lvl="1"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2pPr>
            <a:lvl3pPr lvl="2"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3pPr>
            <a:lvl4pPr lvl="3"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4pPr>
            <a:lvl5pPr lvl="4"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5pPr>
            <a:lvl6pPr lvl="5"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6pPr>
            <a:lvl7pPr lvl="6"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7pPr>
            <a:lvl8pPr lvl="7"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8pPr>
            <a:lvl9pPr lvl="8"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9pPr>
          </a:lstStyle>
          <a:p/>
        </p:txBody>
      </p:sp>
      <p:sp>
        <p:nvSpPr>
          <p:cNvPr id="90" name="Google Shape;90;p13"/>
          <p:cNvSpPr txBox="1"/>
          <p:nvPr>
            <p:ph idx="1" type="body"/>
          </p:nvPr>
        </p:nvSpPr>
        <p:spPr>
          <a:xfrm>
            <a:off x="3234267" y="5703459"/>
            <a:ext cx="5655735" cy="804863"/>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800"/>
              </a:spcBef>
              <a:spcAft>
                <a:spcPts val="0"/>
              </a:spcAft>
              <a:buClr>
                <a:schemeClr val="lt1"/>
              </a:buClr>
              <a:buSzPts val="2400"/>
              <a:buFont typeface="Arial"/>
              <a:buNone/>
              <a:defRPr b="0" i="0" sz="2400" u="none" cap="none" strike="noStrike">
                <a:solidFill>
                  <a:schemeClr val="lt1"/>
                </a:solidFill>
                <a:latin typeface="Roboto Slab Light"/>
                <a:ea typeface="Roboto Slab Light"/>
                <a:cs typeface="Roboto Slab Light"/>
                <a:sym typeface="Roboto Slab Light"/>
              </a:defRPr>
            </a:lvl1pPr>
            <a:lvl2pPr indent="-228600" lvl="1" marL="914400" marR="0" rtl="0" algn="l">
              <a:lnSpc>
                <a:spcPct val="150000"/>
              </a:lnSpc>
              <a:spcBef>
                <a:spcPts val="0"/>
              </a:spcBef>
              <a:spcAft>
                <a:spcPts val="0"/>
              </a:spcAft>
              <a:buClr>
                <a:schemeClr val="lt1"/>
              </a:buClr>
              <a:buSzPts val="1600"/>
              <a:buFont typeface="Arial"/>
              <a:buNone/>
              <a:defRPr b="0" i="0" sz="1600" u="none" cap="none" strike="noStrike">
                <a:solidFill>
                  <a:schemeClr val="lt1"/>
                </a:solidFill>
                <a:latin typeface="Roboto Slab Light"/>
                <a:ea typeface="Roboto Slab Light"/>
                <a:cs typeface="Roboto Slab Light"/>
                <a:sym typeface="Roboto Slab Light"/>
              </a:defRPr>
            </a:lvl2pPr>
            <a:lvl3pPr indent="-228600" lvl="2" marL="1371600" marR="0" rtl="0" algn="l">
              <a:lnSpc>
                <a:spcPct val="150000"/>
              </a:lnSpc>
              <a:spcBef>
                <a:spcPts val="400"/>
              </a:spcBef>
              <a:spcAft>
                <a:spcPts val="0"/>
              </a:spcAft>
              <a:buClr>
                <a:schemeClr val="lt1"/>
              </a:buClr>
              <a:buSzPts val="1333"/>
              <a:buFont typeface="Arial"/>
              <a:buNone/>
              <a:defRPr b="0" i="0" sz="1333" u="none" cap="none" strike="noStrike">
                <a:solidFill>
                  <a:schemeClr val="lt1"/>
                </a:solidFill>
                <a:latin typeface="Roboto Slab Light"/>
                <a:ea typeface="Roboto Slab Light"/>
                <a:cs typeface="Roboto Slab Light"/>
                <a:sym typeface="Roboto Slab Light"/>
              </a:defRPr>
            </a:lvl3pPr>
            <a:lvl4pPr indent="-228600" lvl="3" marL="1828800" marR="0" rtl="0" algn="l">
              <a:lnSpc>
                <a:spcPct val="150000"/>
              </a:lnSpc>
              <a:spcBef>
                <a:spcPts val="240"/>
              </a:spcBef>
              <a:spcAft>
                <a:spcPts val="0"/>
              </a:spcAft>
              <a:buClr>
                <a:schemeClr val="lt1"/>
              </a:buClr>
              <a:buSzPts val="1200"/>
              <a:buFont typeface="Arial"/>
              <a:buNone/>
              <a:defRPr b="0" i="0" sz="1200" u="none" cap="none" strike="noStrike">
                <a:solidFill>
                  <a:schemeClr val="lt1"/>
                </a:solidFill>
                <a:latin typeface="Roboto Slab Light"/>
                <a:ea typeface="Roboto Slab Light"/>
                <a:cs typeface="Roboto Slab Light"/>
                <a:sym typeface="Roboto Slab Light"/>
              </a:defRPr>
            </a:lvl4pPr>
            <a:lvl5pPr indent="-228600" lvl="4" marL="2286000" marR="0" rtl="0" algn="l">
              <a:lnSpc>
                <a:spcPct val="150000"/>
              </a:lnSpc>
              <a:spcBef>
                <a:spcPts val="240"/>
              </a:spcBef>
              <a:spcAft>
                <a:spcPts val="0"/>
              </a:spcAft>
              <a:buClr>
                <a:schemeClr val="lt1"/>
              </a:buClr>
              <a:buSzPts val="1200"/>
              <a:buFont typeface="Arial"/>
              <a:buNone/>
              <a:defRPr b="0" i="0" sz="1200" u="none" cap="none" strike="noStrike">
                <a:solidFill>
                  <a:schemeClr val="lt1"/>
                </a:solidFill>
                <a:latin typeface="Roboto Slab Light"/>
                <a:ea typeface="Roboto Slab Light"/>
                <a:cs typeface="Roboto Slab Light"/>
                <a:sym typeface="Roboto Slab Light"/>
              </a:defRPr>
            </a:lvl5pPr>
            <a:lvl6pPr indent="-228600" lvl="5" marL="2743200" marR="0" rtl="0" algn="l">
              <a:spcBef>
                <a:spcPts val="24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6pPr>
            <a:lvl7pPr indent="-228600" lvl="6" marL="3200400" marR="0" rtl="0" algn="l">
              <a:spcBef>
                <a:spcPts val="24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7pPr>
            <a:lvl8pPr indent="-228600" lvl="7" marL="3657600" marR="0" rtl="0" algn="l">
              <a:spcBef>
                <a:spcPts val="24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8pPr>
            <a:lvl9pPr indent="-228600" lvl="8" marL="4114800" marR="0" rtl="0" algn="l">
              <a:spcBef>
                <a:spcPts val="24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9pPr>
          </a:lstStyle>
          <a:p/>
        </p:txBody>
      </p:sp>
      <p:sp>
        <p:nvSpPr>
          <p:cNvPr id="91" name="Google Shape;91;p13"/>
          <p:cNvSpPr/>
          <p:nvPr>
            <p:ph idx="2" type="pic"/>
          </p:nvPr>
        </p:nvSpPr>
        <p:spPr>
          <a:xfrm>
            <a:off x="2235282" y="3490220"/>
            <a:ext cx="1490052" cy="1395677"/>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800"/>
              </a:spcBef>
              <a:spcAft>
                <a:spcPts val="0"/>
              </a:spcAft>
              <a:buClr>
                <a:schemeClr val="lt1"/>
              </a:buClr>
              <a:buSzPts val="4267"/>
              <a:buFont typeface="Arial"/>
              <a:buNone/>
              <a:defRPr b="0" i="0" sz="4267" u="none" cap="none" strike="noStrike">
                <a:solidFill>
                  <a:schemeClr val="lt1"/>
                </a:solidFill>
                <a:latin typeface="Roboto Slab Light"/>
                <a:ea typeface="Roboto Slab Light"/>
                <a:cs typeface="Roboto Slab Light"/>
                <a:sym typeface="Roboto Slab Light"/>
              </a:defRPr>
            </a:lvl1pPr>
            <a:lvl2pPr lvl="1" marR="0" rtl="0" algn="l">
              <a:lnSpc>
                <a:spcPct val="150000"/>
              </a:lnSpc>
              <a:spcBef>
                <a:spcPts val="0"/>
              </a:spcBef>
              <a:spcAft>
                <a:spcPts val="0"/>
              </a:spcAft>
              <a:buClr>
                <a:schemeClr val="lt1"/>
              </a:buClr>
              <a:buSzPts val="3733"/>
              <a:buFont typeface="Arial"/>
              <a:buNone/>
              <a:defRPr b="0" i="0" sz="3733" u="none" cap="none" strike="noStrike">
                <a:solidFill>
                  <a:schemeClr val="lt1"/>
                </a:solidFill>
                <a:latin typeface="Roboto Slab Light"/>
                <a:ea typeface="Roboto Slab Light"/>
                <a:cs typeface="Roboto Slab Light"/>
                <a:sym typeface="Roboto Slab Light"/>
              </a:defRPr>
            </a:lvl2pPr>
            <a:lvl3pPr lvl="2" marR="0" rtl="0" algn="l">
              <a:lnSpc>
                <a:spcPct val="150000"/>
              </a:lnSpc>
              <a:spcBef>
                <a:spcPts val="640"/>
              </a:spcBef>
              <a:spcAft>
                <a:spcPts val="0"/>
              </a:spcAft>
              <a:buClr>
                <a:schemeClr val="lt1"/>
              </a:buClr>
              <a:buSzPts val="3200"/>
              <a:buFont typeface="Arial"/>
              <a:buNone/>
              <a:defRPr b="0" i="0" sz="3200" u="none" cap="none" strike="noStrike">
                <a:solidFill>
                  <a:schemeClr val="lt1"/>
                </a:solidFill>
                <a:latin typeface="Roboto Slab Light"/>
                <a:ea typeface="Roboto Slab Light"/>
                <a:cs typeface="Roboto Slab Light"/>
                <a:sym typeface="Roboto Slab Light"/>
              </a:defRPr>
            </a:lvl3pPr>
            <a:lvl4pPr lvl="3" marR="0" rtl="0" algn="l">
              <a:lnSpc>
                <a:spcPct val="150000"/>
              </a:lnSpc>
              <a:spcBef>
                <a:spcPts val="533"/>
              </a:spcBef>
              <a:spcAft>
                <a:spcPts val="0"/>
              </a:spcAft>
              <a:buClr>
                <a:schemeClr val="lt1"/>
              </a:buClr>
              <a:buSzPts val="2667"/>
              <a:buFont typeface="Arial"/>
              <a:buNone/>
              <a:defRPr b="0" i="0" sz="2667" u="none" cap="none" strike="noStrike">
                <a:solidFill>
                  <a:schemeClr val="lt1"/>
                </a:solidFill>
                <a:latin typeface="Roboto Slab Light"/>
                <a:ea typeface="Roboto Slab Light"/>
                <a:cs typeface="Roboto Slab Light"/>
                <a:sym typeface="Roboto Slab Light"/>
              </a:defRPr>
            </a:lvl4pPr>
            <a:lvl5pPr lvl="4" marR="0" rtl="0" algn="l">
              <a:lnSpc>
                <a:spcPct val="150000"/>
              </a:lnSpc>
              <a:spcBef>
                <a:spcPts val="533"/>
              </a:spcBef>
              <a:spcAft>
                <a:spcPts val="0"/>
              </a:spcAft>
              <a:buClr>
                <a:schemeClr val="lt1"/>
              </a:buClr>
              <a:buSzPts val="2667"/>
              <a:buFont typeface="Arial"/>
              <a:buNone/>
              <a:defRPr b="0" i="0" sz="2667" u="none" cap="none" strike="noStrike">
                <a:solidFill>
                  <a:schemeClr val="lt1"/>
                </a:solidFill>
                <a:latin typeface="Roboto Slab Light"/>
                <a:ea typeface="Roboto Slab Light"/>
                <a:cs typeface="Roboto Slab Light"/>
                <a:sym typeface="Roboto Slab Light"/>
              </a:defRPr>
            </a:lvl5pPr>
            <a:lvl6pPr lvl="5" marR="0" rtl="0" algn="l">
              <a:spcBef>
                <a:spcPts val="533"/>
              </a:spcBef>
              <a:spcAft>
                <a:spcPts val="0"/>
              </a:spcAft>
              <a:buClr>
                <a:schemeClr val="lt1"/>
              </a:buClr>
              <a:buSzPts val="2667"/>
              <a:buFont typeface="Arial"/>
              <a:buNone/>
              <a:defRPr b="0" i="0" sz="2667" u="none" cap="none" strike="noStrike">
                <a:solidFill>
                  <a:schemeClr val="lt1"/>
                </a:solidFill>
                <a:latin typeface="Calibri"/>
                <a:ea typeface="Calibri"/>
                <a:cs typeface="Calibri"/>
                <a:sym typeface="Calibri"/>
              </a:defRPr>
            </a:lvl6pPr>
            <a:lvl7pPr lvl="6" marR="0" rtl="0" algn="l">
              <a:spcBef>
                <a:spcPts val="533"/>
              </a:spcBef>
              <a:spcAft>
                <a:spcPts val="0"/>
              </a:spcAft>
              <a:buClr>
                <a:schemeClr val="lt1"/>
              </a:buClr>
              <a:buSzPts val="2667"/>
              <a:buFont typeface="Arial"/>
              <a:buNone/>
              <a:defRPr b="0" i="0" sz="2667" u="none" cap="none" strike="noStrike">
                <a:solidFill>
                  <a:schemeClr val="lt1"/>
                </a:solidFill>
                <a:latin typeface="Calibri"/>
                <a:ea typeface="Calibri"/>
                <a:cs typeface="Calibri"/>
                <a:sym typeface="Calibri"/>
              </a:defRPr>
            </a:lvl7pPr>
            <a:lvl8pPr lvl="7" marR="0" rtl="0" algn="l">
              <a:spcBef>
                <a:spcPts val="533"/>
              </a:spcBef>
              <a:spcAft>
                <a:spcPts val="0"/>
              </a:spcAft>
              <a:buClr>
                <a:schemeClr val="lt1"/>
              </a:buClr>
              <a:buSzPts val="2667"/>
              <a:buFont typeface="Arial"/>
              <a:buNone/>
              <a:defRPr b="0" i="0" sz="2667" u="none" cap="none" strike="noStrike">
                <a:solidFill>
                  <a:schemeClr val="lt1"/>
                </a:solidFill>
                <a:latin typeface="Calibri"/>
                <a:ea typeface="Calibri"/>
                <a:cs typeface="Calibri"/>
                <a:sym typeface="Calibri"/>
              </a:defRPr>
            </a:lvl8pPr>
            <a:lvl9pPr lvl="8" marR="0" rtl="0" algn="l">
              <a:spcBef>
                <a:spcPts val="533"/>
              </a:spcBef>
              <a:spcAft>
                <a:spcPts val="0"/>
              </a:spcAft>
              <a:buClr>
                <a:schemeClr val="lt1"/>
              </a:buClr>
              <a:buSzPts val="2667"/>
              <a:buFont typeface="Arial"/>
              <a:buNone/>
              <a:defRPr b="0" i="0" sz="2667" u="none" cap="none" strike="noStrike">
                <a:solidFill>
                  <a:schemeClr val="lt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solidFill>
          <a:schemeClr val="dk2"/>
        </a:solidFill>
      </p:bgPr>
    </p:bg>
    <p:spTree>
      <p:nvGrpSpPr>
        <p:cNvPr id="92" name="Shape 92"/>
        <p:cNvGrpSpPr/>
        <p:nvPr/>
      </p:nvGrpSpPr>
      <p:grpSpPr>
        <a:xfrm>
          <a:off x="0" y="0"/>
          <a:ext cx="0" cy="0"/>
          <a:chOff x="0" y="0"/>
          <a:chExt cx="0" cy="0"/>
        </a:xfrm>
      </p:grpSpPr>
      <p:sp>
        <p:nvSpPr>
          <p:cNvPr id="93" name="Google Shape;93;p14"/>
          <p:cNvSpPr/>
          <p:nvPr/>
        </p:nvSpPr>
        <p:spPr>
          <a:xfrm>
            <a:off x="10584" y="0"/>
            <a:ext cx="12192000" cy="6858000"/>
          </a:xfrm>
          <a:prstGeom prst="rect">
            <a:avLst/>
          </a:prstGeom>
          <a:solidFill>
            <a:schemeClr val="dk2"/>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94" name="Google Shape;94;p14"/>
          <p:cNvSpPr/>
          <p:nvPr/>
        </p:nvSpPr>
        <p:spPr>
          <a:xfrm>
            <a:off x="4978400" y="-1"/>
            <a:ext cx="7213600" cy="685800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95" name="Google Shape;95;p14"/>
          <p:cNvSpPr/>
          <p:nvPr/>
        </p:nvSpPr>
        <p:spPr>
          <a:xfrm>
            <a:off x="5503333" y="-1"/>
            <a:ext cx="6688667" cy="6858001"/>
          </a:xfrm>
          <a:prstGeom prst="rect">
            <a:avLst/>
          </a:prstGeom>
          <a:solidFill>
            <a:srgbClr val="3896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96" name="Google Shape;96;p14"/>
          <p:cNvSpPr txBox="1"/>
          <p:nvPr>
            <p:ph type="title"/>
          </p:nvPr>
        </p:nvSpPr>
        <p:spPr>
          <a:xfrm>
            <a:off x="6553202" y="2031999"/>
            <a:ext cx="4470399" cy="868363"/>
          </a:xfrm>
          <a:prstGeom prst="rect">
            <a:avLst/>
          </a:prstGeom>
          <a:noFill/>
          <a:ln>
            <a:noFill/>
          </a:ln>
        </p:spPr>
        <p:txBody>
          <a:bodyPr anchorCtr="0" anchor="ctr" bIns="91425" lIns="91425" spcFirstLastPara="1" rIns="91425" wrap="square" tIns="91425">
            <a:noAutofit/>
          </a:bodyPr>
          <a:lstStyle>
            <a:lvl1pPr lvl="0" marR="0" rtl="0" algn="l">
              <a:spcBef>
                <a:spcPts val="0"/>
              </a:spcBef>
              <a:spcAft>
                <a:spcPts val="0"/>
              </a:spcAft>
              <a:buSzPts val="1400"/>
              <a:buNone/>
              <a:defRPr b="1" i="0" sz="3200" u="none" cap="none" strike="noStrike">
                <a:solidFill>
                  <a:schemeClr val="lt1"/>
                </a:solidFill>
                <a:latin typeface="Roboto Slab"/>
                <a:ea typeface="Roboto Slab"/>
                <a:cs typeface="Roboto Slab"/>
                <a:sym typeface="Roboto Slab"/>
              </a:defRPr>
            </a:lvl1pPr>
            <a:lvl2pPr lvl="1"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2pPr>
            <a:lvl3pPr lvl="2"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3pPr>
            <a:lvl4pPr lvl="3"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4pPr>
            <a:lvl5pPr lvl="4"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5pPr>
            <a:lvl6pPr lvl="5"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6pPr>
            <a:lvl7pPr lvl="6"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7pPr>
            <a:lvl8pPr lvl="7"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8pPr>
            <a:lvl9pPr lvl="8"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9pPr>
          </a:lstStyle>
          <a:p/>
        </p:txBody>
      </p:sp>
      <p:sp>
        <p:nvSpPr>
          <p:cNvPr id="97" name="Google Shape;97;p14"/>
          <p:cNvSpPr txBox="1"/>
          <p:nvPr>
            <p:ph idx="1" type="body"/>
          </p:nvPr>
        </p:nvSpPr>
        <p:spPr>
          <a:xfrm>
            <a:off x="6553201" y="2900360"/>
            <a:ext cx="4470399" cy="253524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800"/>
              </a:spcBef>
              <a:spcAft>
                <a:spcPts val="0"/>
              </a:spcAft>
              <a:buClr>
                <a:schemeClr val="lt1"/>
              </a:buClr>
              <a:buSzPts val="2400"/>
              <a:buFont typeface="Arial"/>
              <a:buNone/>
              <a:defRPr b="0" i="0" sz="2400" u="none" cap="none" strike="noStrike">
                <a:solidFill>
                  <a:schemeClr val="lt1"/>
                </a:solidFill>
                <a:latin typeface="Roboto Slab Light"/>
                <a:ea typeface="Roboto Slab Light"/>
                <a:cs typeface="Roboto Slab Light"/>
                <a:sym typeface="Roboto Slab Light"/>
              </a:defRPr>
            </a:lvl1pPr>
            <a:lvl2pPr indent="-228600" lvl="1" marL="914400" marR="0" rtl="0" algn="l">
              <a:lnSpc>
                <a:spcPct val="150000"/>
              </a:lnSpc>
              <a:spcBef>
                <a:spcPts val="0"/>
              </a:spcBef>
              <a:spcAft>
                <a:spcPts val="0"/>
              </a:spcAft>
              <a:buClr>
                <a:schemeClr val="lt1"/>
              </a:buClr>
              <a:buSzPts val="1600"/>
              <a:buFont typeface="Arial"/>
              <a:buNone/>
              <a:defRPr b="0" i="0" sz="1600" u="none" cap="none" strike="noStrike">
                <a:solidFill>
                  <a:schemeClr val="lt1"/>
                </a:solidFill>
                <a:latin typeface="Roboto Slab Light"/>
                <a:ea typeface="Roboto Slab Light"/>
                <a:cs typeface="Roboto Slab Light"/>
                <a:sym typeface="Roboto Slab Light"/>
              </a:defRPr>
            </a:lvl2pPr>
            <a:lvl3pPr indent="-228600" lvl="2" marL="1371600" marR="0" rtl="0" algn="l">
              <a:lnSpc>
                <a:spcPct val="150000"/>
              </a:lnSpc>
              <a:spcBef>
                <a:spcPts val="400"/>
              </a:spcBef>
              <a:spcAft>
                <a:spcPts val="0"/>
              </a:spcAft>
              <a:buClr>
                <a:schemeClr val="lt1"/>
              </a:buClr>
              <a:buSzPts val="1333"/>
              <a:buFont typeface="Arial"/>
              <a:buNone/>
              <a:defRPr b="0" i="0" sz="1333" u="none" cap="none" strike="noStrike">
                <a:solidFill>
                  <a:schemeClr val="lt1"/>
                </a:solidFill>
                <a:latin typeface="Roboto Slab Light"/>
                <a:ea typeface="Roboto Slab Light"/>
                <a:cs typeface="Roboto Slab Light"/>
                <a:sym typeface="Roboto Slab Light"/>
              </a:defRPr>
            </a:lvl3pPr>
            <a:lvl4pPr indent="-228600" lvl="3" marL="1828800" marR="0" rtl="0" algn="l">
              <a:lnSpc>
                <a:spcPct val="150000"/>
              </a:lnSpc>
              <a:spcBef>
                <a:spcPts val="240"/>
              </a:spcBef>
              <a:spcAft>
                <a:spcPts val="0"/>
              </a:spcAft>
              <a:buClr>
                <a:schemeClr val="lt1"/>
              </a:buClr>
              <a:buSzPts val="1200"/>
              <a:buFont typeface="Arial"/>
              <a:buNone/>
              <a:defRPr b="0" i="0" sz="1200" u="none" cap="none" strike="noStrike">
                <a:solidFill>
                  <a:schemeClr val="lt1"/>
                </a:solidFill>
                <a:latin typeface="Roboto Slab Light"/>
                <a:ea typeface="Roboto Slab Light"/>
                <a:cs typeface="Roboto Slab Light"/>
                <a:sym typeface="Roboto Slab Light"/>
              </a:defRPr>
            </a:lvl4pPr>
            <a:lvl5pPr indent="-228600" lvl="4" marL="2286000" marR="0" rtl="0" algn="l">
              <a:lnSpc>
                <a:spcPct val="150000"/>
              </a:lnSpc>
              <a:spcBef>
                <a:spcPts val="240"/>
              </a:spcBef>
              <a:spcAft>
                <a:spcPts val="0"/>
              </a:spcAft>
              <a:buClr>
                <a:schemeClr val="lt1"/>
              </a:buClr>
              <a:buSzPts val="1200"/>
              <a:buFont typeface="Arial"/>
              <a:buNone/>
              <a:defRPr b="0" i="0" sz="1200" u="none" cap="none" strike="noStrike">
                <a:solidFill>
                  <a:schemeClr val="lt1"/>
                </a:solidFill>
                <a:latin typeface="Roboto Slab Light"/>
                <a:ea typeface="Roboto Slab Light"/>
                <a:cs typeface="Roboto Slab Light"/>
                <a:sym typeface="Roboto Slab Light"/>
              </a:defRPr>
            </a:lvl5pPr>
            <a:lvl6pPr indent="-228600" lvl="5" marL="2743200" marR="0" rtl="0" algn="l">
              <a:spcBef>
                <a:spcPts val="24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6pPr>
            <a:lvl7pPr indent="-228600" lvl="6" marL="3200400" marR="0" rtl="0" algn="l">
              <a:spcBef>
                <a:spcPts val="24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7pPr>
            <a:lvl8pPr indent="-228600" lvl="7" marL="3657600" marR="0" rtl="0" algn="l">
              <a:spcBef>
                <a:spcPts val="24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8pPr>
            <a:lvl9pPr indent="-228600" lvl="8" marL="4114800" marR="0" rtl="0" algn="l">
              <a:spcBef>
                <a:spcPts val="24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9pPr>
          </a:lstStyle>
          <a:p/>
        </p:txBody>
      </p:sp>
      <p:pic>
        <p:nvPicPr>
          <p:cNvPr descr="shutterstock_60572953.jpg" id="98" name="Google Shape;98;p14"/>
          <p:cNvPicPr preferRelativeResize="0"/>
          <p:nvPr/>
        </p:nvPicPr>
        <p:blipFill rotWithShape="1">
          <a:blip r:embed="rId2">
            <a:alphaModFix/>
          </a:blip>
          <a:srcRect b="0" l="0" r="0" t="0"/>
          <a:stretch/>
        </p:blipFill>
        <p:spPr>
          <a:xfrm>
            <a:off x="0" y="-2"/>
            <a:ext cx="4978400" cy="6886548"/>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99" name="Shape 99"/>
        <p:cNvGrpSpPr/>
        <p:nvPr/>
      </p:nvGrpSpPr>
      <p:grpSpPr>
        <a:xfrm>
          <a:off x="0" y="0"/>
          <a:ext cx="0" cy="0"/>
          <a:chOff x="0" y="0"/>
          <a:chExt cx="0" cy="0"/>
        </a:xfrm>
      </p:grpSpPr>
      <p:sp>
        <p:nvSpPr>
          <p:cNvPr id="100" name="Google Shape;100;p15"/>
          <p:cNvSpPr txBox="1"/>
          <p:nvPr>
            <p:ph idx="1" type="body"/>
          </p:nvPr>
        </p:nvSpPr>
        <p:spPr>
          <a:xfrm>
            <a:off x="609600" y="1535113"/>
            <a:ext cx="5386917" cy="639763"/>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800"/>
              </a:spcBef>
              <a:spcAft>
                <a:spcPts val="0"/>
              </a:spcAft>
              <a:buClr>
                <a:schemeClr val="dk1"/>
              </a:buClr>
              <a:buSzPts val="3200"/>
              <a:buFont typeface="Arial"/>
              <a:buNone/>
              <a:defRPr b="1" i="0" sz="3200" u="none" cap="none" strike="noStrike">
                <a:solidFill>
                  <a:schemeClr val="dk1"/>
                </a:solidFill>
                <a:latin typeface="Roboto Slab"/>
                <a:ea typeface="Roboto Slab"/>
                <a:cs typeface="Roboto Slab"/>
                <a:sym typeface="Roboto Slab"/>
              </a:defRPr>
            </a:lvl1pPr>
            <a:lvl2pPr indent="-228600" lvl="1" marL="914400" marR="0" rtl="0" algn="l">
              <a:lnSpc>
                <a:spcPct val="150000"/>
              </a:lnSpc>
              <a:spcBef>
                <a:spcPts val="0"/>
              </a:spcBef>
              <a:spcAft>
                <a:spcPts val="0"/>
              </a:spcAft>
              <a:buClr>
                <a:schemeClr val="dk1"/>
              </a:buClr>
              <a:buSzPts val="2667"/>
              <a:buFont typeface="Arial"/>
              <a:buNone/>
              <a:defRPr b="1" i="0" sz="2667" u="none" cap="none" strike="noStrike">
                <a:solidFill>
                  <a:schemeClr val="dk1"/>
                </a:solidFill>
                <a:latin typeface="Roboto Slab Light"/>
                <a:ea typeface="Roboto Slab Light"/>
                <a:cs typeface="Roboto Slab Light"/>
                <a:sym typeface="Roboto Slab Light"/>
              </a:defRPr>
            </a:lvl2pPr>
            <a:lvl3pPr indent="-228600" lvl="2" marL="1371600" marR="0" rtl="0" algn="l">
              <a:lnSpc>
                <a:spcPct val="150000"/>
              </a:lnSpc>
              <a:spcBef>
                <a:spcPts val="480"/>
              </a:spcBef>
              <a:spcAft>
                <a:spcPts val="0"/>
              </a:spcAft>
              <a:buClr>
                <a:schemeClr val="dk1"/>
              </a:buClr>
              <a:buSzPts val="2400"/>
              <a:buFont typeface="Arial"/>
              <a:buNone/>
              <a:defRPr b="1" i="0" sz="2400" u="none" cap="none" strike="noStrike">
                <a:solidFill>
                  <a:schemeClr val="dk1"/>
                </a:solidFill>
                <a:latin typeface="Roboto Slab Light"/>
                <a:ea typeface="Roboto Slab Light"/>
                <a:cs typeface="Roboto Slab Light"/>
                <a:sym typeface="Roboto Slab Light"/>
              </a:defRPr>
            </a:lvl3pPr>
            <a:lvl4pPr indent="-228600" lvl="3" marL="1828800" marR="0" rtl="0" algn="l">
              <a:lnSpc>
                <a:spcPct val="150000"/>
              </a:lnSpc>
              <a:spcBef>
                <a:spcPts val="427"/>
              </a:spcBef>
              <a:spcAft>
                <a:spcPts val="0"/>
              </a:spcAft>
              <a:buClr>
                <a:schemeClr val="dk1"/>
              </a:buClr>
              <a:buSzPts val="2133"/>
              <a:buFont typeface="Arial"/>
              <a:buNone/>
              <a:defRPr b="1" i="0" sz="2133" u="none" cap="none" strike="noStrike">
                <a:solidFill>
                  <a:schemeClr val="dk1"/>
                </a:solidFill>
                <a:latin typeface="Roboto Slab Light"/>
                <a:ea typeface="Roboto Slab Light"/>
                <a:cs typeface="Roboto Slab Light"/>
                <a:sym typeface="Roboto Slab Light"/>
              </a:defRPr>
            </a:lvl4pPr>
            <a:lvl5pPr indent="-228600" lvl="4" marL="2286000" marR="0" rtl="0" algn="l">
              <a:lnSpc>
                <a:spcPct val="150000"/>
              </a:lnSpc>
              <a:spcBef>
                <a:spcPts val="427"/>
              </a:spcBef>
              <a:spcAft>
                <a:spcPts val="0"/>
              </a:spcAft>
              <a:buClr>
                <a:schemeClr val="dk1"/>
              </a:buClr>
              <a:buSzPts val="2133"/>
              <a:buFont typeface="Arial"/>
              <a:buNone/>
              <a:defRPr b="1" i="0" sz="2133" u="none" cap="none" strike="noStrike">
                <a:solidFill>
                  <a:schemeClr val="dk1"/>
                </a:solidFill>
                <a:latin typeface="Roboto Slab Light"/>
                <a:ea typeface="Roboto Slab Light"/>
                <a:cs typeface="Roboto Slab Light"/>
                <a:sym typeface="Roboto Slab Light"/>
              </a:defRPr>
            </a:lvl5pPr>
            <a:lvl6pPr indent="-228600" lvl="5" marL="2743200" marR="0" rtl="0" algn="l">
              <a:spcBef>
                <a:spcPts val="427"/>
              </a:spcBef>
              <a:spcAft>
                <a:spcPts val="0"/>
              </a:spcAft>
              <a:buClr>
                <a:schemeClr val="dk1"/>
              </a:buClr>
              <a:buSzPts val="2133"/>
              <a:buFont typeface="Arial"/>
              <a:buNone/>
              <a:defRPr b="1" i="0" sz="2133" u="none" cap="none" strike="noStrike">
                <a:solidFill>
                  <a:schemeClr val="dk1"/>
                </a:solidFill>
                <a:latin typeface="Calibri"/>
                <a:ea typeface="Calibri"/>
                <a:cs typeface="Calibri"/>
                <a:sym typeface="Calibri"/>
              </a:defRPr>
            </a:lvl6pPr>
            <a:lvl7pPr indent="-228600" lvl="6" marL="3200400" marR="0" rtl="0" algn="l">
              <a:spcBef>
                <a:spcPts val="427"/>
              </a:spcBef>
              <a:spcAft>
                <a:spcPts val="0"/>
              </a:spcAft>
              <a:buClr>
                <a:schemeClr val="dk1"/>
              </a:buClr>
              <a:buSzPts val="2133"/>
              <a:buFont typeface="Arial"/>
              <a:buNone/>
              <a:defRPr b="1" i="0" sz="2133" u="none" cap="none" strike="noStrike">
                <a:solidFill>
                  <a:schemeClr val="dk1"/>
                </a:solidFill>
                <a:latin typeface="Calibri"/>
                <a:ea typeface="Calibri"/>
                <a:cs typeface="Calibri"/>
                <a:sym typeface="Calibri"/>
              </a:defRPr>
            </a:lvl7pPr>
            <a:lvl8pPr indent="-228600" lvl="7" marL="3657600" marR="0" rtl="0" algn="l">
              <a:spcBef>
                <a:spcPts val="427"/>
              </a:spcBef>
              <a:spcAft>
                <a:spcPts val="0"/>
              </a:spcAft>
              <a:buClr>
                <a:schemeClr val="dk1"/>
              </a:buClr>
              <a:buSzPts val="2133"/>
              <a:buFont typeface="Arial"/>
              <a:buNone/>
              <a:defRPr b="1" i="0" sz="2133" u="none" cap="none" strike="noStrike">
                <a:solidFill>
                  <a:schemeClr val="dk1"/>
                </a:solidFill>
                <a:latin typeface="Calibri"/>
                <a:ea typeface="Calibri"/>
                <a:cs typeface="Calibri"/>
                <a:sym typeface="Calibri"/>
              </a:defRPr>
            </a:lvl8pPr>
            <a:lvl9pPr indent="-228600" lvl="8" marL="4114800" marR="0" rtl="0" algn="l">
              <a:spcBef>
                <a:spcPts val="427"/>
              </a:spcBef>
              <a:spcAft>
                <a:spcPts val="0"/>
              </a:spcAft>
              <a:buClr>
                <a:schemeClr val="dk1"/>
              </a:buClr>
              <a:buSzPts val="2133"/>
              <a:buFont typeface="Arial"/>
              <a:buNone/>
              <a:defRPr b="1" i="0" sz="2133" u="none" cap="none" strike="noStrike">
                <a:solidFill>
                  <a:schemeClr val="dk1"/>
                </a:solidFill>
                <a:latin typeface="Calibri"/>
                <a:ea typeface="Calibri"/>
                <a:cs typeface="Calibri"/>
                <a:sym typeface="Calibri"/>
              </a:defRPr>
            </a:lvl9pPr>
          </a:lstStyle>
          <a:p/>
        </p:txBody>
      </p:sp>
      <p:sp>
        <p:nvSpPr>
          <p:cNvPr id="101" name="Google Shape;101;p15"/>
          <p:cNvSpPr txBox="1"/>
          <p:nvPr>
            <p:ph idx="2" type="body"/>
          </p:nvPr>
        </p:nvSpPr>
        <p:spPr>
          <a:xfrm>
            <a:off x="609600" y="2174875"/>
            <a:ext cx="5386917" cy="395128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800"/>
              </a:spcBef>
              <a:spcAft>
                <a:spcPts val="0"/>
              </a:spcAft>
              <a:buClr>
                <a:schemeClr val="dk1"/>
              </a:buClr>
              <a:buSzPts val="3200"/>
              <a:buFont typeface="Arial"/>
              <a:buNone/>
              <a:defRPr b="0" i="0" sz="3200" u="none" cap="none" strike="noStrike">
                <a:solidFill>
                  <a:schemeClr val="dk1"/>
                </a:solidFill>
                <a:latin typeface="Roboto Slab Light"/>
                <a:ea typeface="Roboto Slab Light"/>
                <a:cs typeface="Roboto Slab Light"/>
                <a:sym typeface="Roboto Slab Light"/>
              </a:defRPr>
            </a:lvl1pPr>
            <a:lvl2pPr indent="-397954" lvl="1" marL="914400" marR="0" rtl="0" algn="l">
              <a:lnSpc>
                <a:spcPct val="150000"/>
              </a:lnSpc>
              <a:spcBef>
                <a:spcPts val="0"/>
              </a:spcBef>
              <a:spcAft>
                <a:spcPts val="0"/>
              </a:spcAft>
              <a:buClr>
                <a:schemeClr val="dk1"/>
              </a:buClr>
              <a:buSzPts val="2667"/>
              <a:buFont typeface="Arial"/>
              <a:buChar char="–"/>
              <a:defRPr b="0" i="0" sz="2667" u="none" cap="none" strike="noStrike">
                <a:solidFill>
                  <a:schemeClr val="dk1"/>
                </a:solidFill>
                <a:latin typeface="Roboto Slab Light"/>
                <a:ea typeface="Roboto Slab Light"/>
                <a:cs typeface="Roboto Slab Light"/>
                <a:sym typeface="Roboto Slab Light"/>
              </a:defRPr>
            </a:lvl2pPr>
            <a:lvl3pPr indent="-381000" lvl="2" marL="1371600" marR="0" rtl="0" algn="l">
              <a:lnSpc>
                <a:spcPct val="150000"/>
              </a:lnSpc>
              <a:spcBef>
                <a:spcPts val="480"/>
              </a:spcBef>
              <a:spcAft>
                <a:spcPts val="0"/>
              </a:spcAft>
              <a:buClr>
                <a:schemeClr val="dk1"/>
              </a:buClr>
              <a:buSzPts val="2400"/>
              <a:buFont typeface="Arial"/>
              <a:buChar char="•"/>
              <a:defRPr b="0" i="0" sz="2400" u="none" cap="none" strike="noStrike">
                <a:solidFill>
                  <a:schemeClr val="dk1"/>
                </a:solidFill>
                <a:latin typeface="Roboto Slab Light"/>
                <a:ea typeface="Roboto Slab Light"/>
                <a:cs typeface="Roboto Slab Light"/>
                <a:sym typeface="Roboto Slab Light"/>
              </a:defRPr>
            </a:lvl3pPr>
            <a:lvl4pPr indent="-364045" lvl="3" marL="1828800" marR="0" rtl="0" algn="l">
              <a:lnSpc>
                <a:spcPct val="150000"/>
              </a:lnSpc>
              <a:spcBef>
                <a:spcPts val="427"/>
              </a:spcBef>
              <a:spcAft>
                <a:spcPts val="0"/>
              </a:spcAft>
              <a:buClr>
                <a:schemeClr val="dk1"/>
              </a:buClr>
              <a:buSzPts val="2133"/>
              <a:buFont typeface="Arial"/>
              <a:buChar char="–"/>
              <a:defRPr b="0" i="0" sz="2133" u="none" cap="none" strike="noStrike">
                <a:solidFill>
                  <a:schemeClr val="dk1"/>
                </a:solidFill>
                <a:latin typeface="Roboto Slab Light"/>
                <a:ea typeface="Roboto Slab Light"/>
                <a:cs typeface="Roboto Slab Light"/>
                <a:sym typeface="Roboto Slab Light"/>
              </a:defRPr>
            </a:lvl4pPr>
            <a:lvl5pPr indent="-364045" lvl="4" marL="2286000" marR="0" rtl="0" algn="l">
              <a:lnSpc>
                <a:spcPct val="150000"/>
              </a:lnSpc>
              <a:spcBef>
                <a:spcPts val="427"/>
              </a:spcBef>
              <a:spcAft>
                <a:spcPts val="0"/>
              </a:spcAft>
              <a:buClr>
                <a:schemeClr val="dk1"/>
              </a:buClr>
              <a:buSzPts val="2133"/>
              <a:buFont typeface="Arial"/>
              <a:buChar char="»"/>
              <a:defRPr b="0" i="0" sz="2133" u="none" cap="none" strike="noStrike">
                <a:solidFill>
                  <a:schemeClr val="dk1"/>
                </a:solidFill>
                <a:latin typeface="Roboto Slab Light"/>
                <a:ea typeface="Roboto Slab Light"/>
                <a:cs typeface="Roboto Slab Light"/>
                <a:sym typeface="Roboto Slab Light"/>
              </a:defRPr>
            </a:lvl5pPr>
            <a:lvl6pPr indent="-364045" lvl="5" marL="2743200" marR="0" rtl="0" algn="l">
              <a:spcBef>
                <a:spcPts val="427"/>
              </a:spcBef>
              <a:spcAft>
                <a:spcPts val="0"/>
              </a:spcAft>
              <a:buClr>
                <a:schemeClr val="dk1"/>
              </a:buClr>
              <a:buSzPts val="2133"/>
              <a:buFont typeface="Arial"/>
              <a:buChar char="•"/>
              <a:defRPr b="0" i="0" sz="2133" u="none" cap="none" strike="noStrike">
                <a:solidFill>
                  <a:schemeClr val="dk1"/>
                </a:solidFill>
                <a:latin typeface="Calibri"/>
                <a:ea typeface="Calibri"/>
                <a:cs typeface="Calibri"/>
                <a:sym typeface="Calibri"/>
              </a:defRPr>
            </a:lvl6pPr>
            <a:lvl7pPr indent="-364045" lvl="6" marL="3200400" marR="0" rtl="0" algn="l">
              <a:spcBef>
                <a:spcPts val="427"/>
              </a:spcBef>
              <a:spcAft>
                <a:spcPts val="0"/>
              </a:spcAft>
              <a:buClr>
                <a:schemeClr val="dk1"/>
              </a:buClr>
              <a:buSzPts val="2133"/>
              <a:buFont typeface="Arial"/>
              <a:buChar char="•"/>
              <a:defRPr b="0" i="0" sz="2133" u="none" cap="none" strike="noStrike">
                <a:solidFill>
                  <a:schemeClr val="dk1"/>
                </a:solidFill>
                <a:latin typeface="Calibri"/>
                <a:ea typeface="Calibri"/>
                <a:cs typeface="Calibri"/>
                <a:sym typeface="Calibri"/>
              </a:defRPr>
            </a:lvl7pPr>
            <a:lvl8pPr indent="-364045" lvl="7" marL="3657600" marR="0" rtl="0" algn="l">
              <a:spcBef>
                <a:spcPts val="427"/>
              </a:spcBef>
              <a:spcAft>
                <a:spcPts val="0"/>
              </a:spcAft>
              <a:buClr>
                <a:schemeClr val="dk1"/>
              </a:buClr>
              <a:buSzPts val="2133"/>
              <a:buFont typeface="Arial"/>
              <a:buChar char="•"/>
              <a:defRPr b="0" i="0" sz="2133" u="none" cap="none" strike="noStrike">
                <a:solidFill>
                  <a:schemeClr val="dk1"/>
                </a:solidFill>
                <a:latin typeface="Calibri"/>
                <a:ea typeface="Calibri"/>
                <a:cs typeface="Calibri"/>
                <a:sym typeface="Calibri"/>
              </a:defRPr>
            </a:lvl8pPr>
            <a:lvl9pPr indent="-364045" lvl="8" marL="4114800" marR="0" rtl="0" algn="l">
              <a:spcBef>
                <a:spcPts val="427"/>
              </a:spcBef>
              <a:spcAft>
                <a:spcPts val="0"/>
              </a:spcAft>
              <a:buClr>
                <a:schemeClr val="dk1"/>
              </a:buClr>
              <a:buSzPts val="2133"/>
              <a:buFont typeface="Arial"/>
              <a:buChar char="•"/>
              <a:defRPr b="0" i="0" sz="2133" u="none" cap="none" strike="noStrike">
                <a:solidFill>
                  <a:schemeClr val="dk1"/>
                </a:solidFill>
                <a:latin typeface="Calibri"/>
                <a:ea typeface="Calibri"/>
                <a:cs typeface="Calibri"/>
                <a:sym typeface="Calibri"/>
              </a:defRPr>
            </a:lvl9pPr>
          </a:lstStyle>
          <a:p/>
        </p:txBody>
      </p:sp>
      <p:sp>
        <p:nvSpPr>
          <p:cNvPr id="102" name="Google Shape;102;p15"/>
          <p:cNvSpPr txBox="1"/>
          <p:nvPr>
            <p:ph idx="3" type="body"/>
          </p:nvPr>
        </p:nvSpPr>
        <p:spPr>
          <a:xfrm>
            <a:off x="6193372" y="1535113"/>
            <a:ext cx="5389033" cy="639763"/>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800"/>
              </a:spcBef>
              <a:spcAft>
                <a:spcPts val="0"/>
              </a:spcAft>
              <a:buClr>
                <a:schemeClr val="dk1"/>
              </a:buClr>
              <a:buSzPts val="3200"/>
              <a:buFont typeface="Arial"/>
              <a:buNone/>
              <a:defRPr b="1" i="0" sz="3200" u="none" cap="none" strike="noStrike">
                <a:solidFill>
                  <a:schemeClr val="dk1"/>
                </a:solidFill>
                <a:latin typeface="Roboto Slab"/>
                <a:ea typeface="Roboto Slab"/>
                <a:cs typeface="Roboto Slab"/>
                <a:sym typeface="Roboto Slab"/>
              </a:defRPr>
            </a:lvl1pPr>
            <a:lvl2pPr indent="-228600" lvl="1" marL="914400" marR="0" rtl="0" algn="l">
              <a:lnSpc>
                <a:spcPct val="150000"/>
              </a:lnSpc>
              <a:spcBef>
                <a:spcPts val="0"/>
              </a:spcBef>
              <a:spcAft>
                <a:spcPts val="0"/>
              </a:spcAft>
              <a:buClr>
                <a:schemeClr val="dk1"/>
              </a:buClr>
              <a:buSzPts val="2667"/>
              <a:buFont typeface="Arial"/>
              <a:buNone/>
              <a:defRPr b="1" i="0" sz="2667" u="none" cap="none" strike="noStrike">
                <a:solidFill>
                  <a:schemeClr val="dk1"/>
                </a:solidFill>
                <a:latin typeface="Roboto Slab Light"/>
                <a:ea typeface="Roboto Slab Light"/>
                <a:cs typeface="Roboto Slab Light"/>
                <a:sym typeface="Roboto Slab Light"/>
              </a:defRPr>
            </a:lvl2pPr>
            <a:lvl3pPr indent="-228600" lvl="2" marL="1371600" marR="0" rtl="0" algn="l">
              <a:lnSpc>
                <a:spcPct val="150000"/>
              </a:lnSpc>
              <a:spcBef>
                <a:spcPts val="480"/>
              </a:spcBef>
              <a:spcAft>
                <a:spcPts val="0"/>
              </a:spcAft>
              <a:buClr>
                <a:schemeClr val="dk1"/>
              </a:buClr>
              <a:buSzPts val="2400"/>
              <a:buFont typeface="Arial"/>
              <a:buNone/>
              <a:defRPr b="1" i="0" sz="2400" u="none" cap="none" strike="noStrike">
                <a:solidFill>
                  <a:schemeClr val="dk1"/>
                </a:solidFill>
                <a:latin typeface="Roboto Slab Light"/>
                <a:ea typeface="Roboto Slab Light"/>
                <a:cs typeface="Roboto Slab Light"/>
                <a:sym typeface="Roboto Slab Light"/>
              </a:defRPr>
            </a:lvl3pPr>
            <a:lvl4pPr indent="-228600" lvl="3" marL="1828800" marR="0" rtl="0" algn="l">
              <a:lnSpc>
                <a:spcPct val="150000"/>
              </a:lnSpc>
              <a:spcBef>
                <a:spcPts val="427"/>
              </a:spcBef>
              <a:spcAft>
                <a:spcPts val="0"/>
              </a:spcAft>
              <a:buClr>
                <a:schemeClr val="dk1"/>
              </a:buClr>
              <a:buSzPts val="2133"/>
              <a:buFont typeface="Arial"/>
              <a:buNone/>
              <a:defRPr b="1" i="0" sz="2133" u="none" cap="none" strike="noStrike">
                <a:solidFill>
                  <a:schemeClr val="dk1"/>
                </a:solidFill>
                <a:latin typeface="Roboto Slab Light"/>
                <a:ea typeface="Roboto Slab Light"/>
                <a:cs typeface="Roboto Slab Light"/>
                <a:sym typeface="Roboto Slab Light"/>
              </a:defRPr>
            </a:lvl4pPr>
            <a:lvl5pPr indent="-228600" lvl="4" marL="2286000" marR="0" rtl="0" algn="l">
              <a:lnSpc>
                <a:spcPct val="150000"/>
              </a:lnSpc>
              <a:spcBef>
                <a:spcPts val="427"/>
              </a:spcBef>
              <a:spcAft>
                <a:spcPts val="0"/>
              </a:spcAft>
              <a:buClr>
                <a:schemeClr val="dk1"/>
              </a:buClr>
              <a:buSzPts val="2133"/>
              <a:buFont typeface="Arial"/>
              <a:buNone/>
              <a:defRPr b="1" i="0" sz="2133" u="none" cap="none" strike="noStrike">
                <a:solidFill>
                  <a:schemeClr val="dk1"/>
                </a:solidFill>
                <a:latin typeface="Roboto Slab Light"/>
                <a:ea typeface="Roboto Slab Light"/>
                <a:cs typeface="Roboto Slab Light"/>
                <a:sym typeface="Roboto Slab Light"/>
              </a:defRPr>
            </a:lvl5pPr>
            <a:lvl6pPr indent="-228600" lvl="5" marL="2743200" marR="0" rtl="0" algn="l">
              <a:spcBef>
                <a:spcPts val="427"/>
              </a:spcBef>
              <a:spcAft>
                <a:spcPts val="0"/>
              </a:spcAft>
              <a:buClr>
                <a:schemeClr val="dk1"/>
              </a:buClr>
              <a:buSzPts val="2133"/>
              <a:buFont typeface="Arial"/>
              <a:buNone/>
              <a:defRPr b="1" i="0" sz="2133" u="none" cap="none" strike="noStrike">
                <a:solidFill>
                  <a:schemeClr val="dk1"/>
                </a:solidFill>
                <a:latin typeface="Calibri"/>
                <a:ea typeface="Calibri"/>
                <a:cs typeface="Calibri"/>
                <a:sym typeface="Calibri"/>
              </a:defRPr>
            </a:lvl6pPr>
            <a:lvl7pPr indent="-228600" lvl="6" marL="3200400" marR="0" rtl="0" algn="l">
              <a:spcBef>
                <a:spcPts val="427"/>
              </a:spcBef>
              <a:spcAft>
                <a:spcPts val="0"/>
              </a:spcAft>
              <a:buClr>
                <a:schemeClr val="dk1"/>
              </a:buClr>
              <a:buSzPts val="2133"/>
              <a:buFont typeface="Arial"/>
              <a:buNone/>
              <a:defRPr b="1" i="0" sz="2133" u="none" cap="none" strike="noStrike">
                <a:solidFill>
                  <a:schemeClr val="dk1"/>
                </a:solidFill>
                <a:latin typeface="Calibri"/>
                <a:ea typeface="Calibri"/>
                <a:cs typeface="Calibri"/>
                <a:sym typeface="Calibri"/>
              </a:defRPr>
            </a:lvl7pPr>
            <a:lvl8pPr indent="-228600" lvl="7" marL="3657600" marR="0" rtl="0" algn="l">
              <a:spcBef>
                <a:spcPts val="427"/>
              </a:spcBef>
              <a:spcAft>
                <a:spcPts val="0"/>
              </a:spcAft>
              <a:buClr>
                <a:schemeClr val="dk1"/>
              </a:buClr>
              <a:buSzPts val="2133"/>
              <a:buFont typeface="Arial"/>
              <a:buNone/>
              <a:defRPr b="1" i="0" sz="2133" u="none" cap="none" strike="noStrike">
                <a:solidFill>
                  <a:schemeClr val="dk1"/>
                </a:solidFill>
                <a:latin typeface="Calibri"/>
                <a:ea typeface="Calibri"/>
                <a:cs typeface="Calibri"/>
                <a:sym typeface="Calibri"/>
              </a:defRPr>
            </a:lvl8pPr>
            <a:lvl9pPr indent="-228600" lvl="8" marL="4114800" marR="0" rtl="0" algn="l">
              <a:spcBef>
                <a:spcPts val="427"/>
              </a:spcBef>
              <a:spcAft>
                <a:spcPts val="0"/>
              </a:spcAft>
              <a:buClr>
                <a:schemeClr val="dk1"/>
              </a:buClr>
              <a:buSzPts val="2133"/>
              <a:buFont typeface="Arial"/>
              <a:buNone/>
              <a:defRPr b="1" i="0" sz="2133" u="none" cap="none" strike="noStrike">
                <a:solidFill>
                  <a:schemeClr val="dk1"/>
                </a:solidFill>
                <a:latin typeface="Calibri"/>
                <a:ea typeface="Calibri"/>
                <a:cs typeface="Calibri"/>
                <a:sym typeface="Calibri"/>
              </a:defRPr>
            </a:lvl9pPr>
          </a:lstStyle>
          <a:p/>
        </p:txBody>
      </p:sp>
      <p:sp>
        <p:nvSpPr>
          <p:cNvPr id="103" name="Google Shape;103;p15"/>
          <p:cNvSpPr txBox="1"/>
          <p:nvPr>
            <p:ph idx="4" type="body"/>
          </p:nvPr>
        </p:nvSpPr>
        <p:spPr>
          <a:xfrm>
            <a:off x="6193372" y="2174875"/>
            <a:ext cx="5389033" cy="395128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800"/>
              </a:spcBef>
              <a:spcAft>
                <a:spcPts val="0"/>
              </a:spcAft>
              <a:buClr>
                <a:schemeClr val="dk1"/>
              </a:buClr>
              <a:buSzPts val="3200"/>
              <a:buFont typeface="Arial"/>
              <a:buNone/>
              <a:defRPr b="0" i="0" sz="3200" u="none" cap="none" strike="noStrike">
                <a:solidFill>
                  <a:schemeClr val="dk1"/>
                </a:solidFill>
                <a:latin typeface="Roboto Slab Light"/>
                <a:ea typeface="Roboto Slab Light"/>
                <a:cs typeface="Roboto Slab Light"/>
                <a:sym typeface="Roboto Slab Light"/>
              </a:defRPr>
            </a:lvl1pPr>
            <a:lvl2pPr indent="-397954" lvl="1" marL="914400" marR="0" rtl="0" algn="l">
              <a:lnSpc>
                <a:spcPct val="150000"/>
              </a:lnSpc>
              <a:spcBef>
                <a:spcPts val="0"/>
              </a:spcBef>
              <a:spcAft>
                <a:spcPts val="0"/>
              </a:spcAft>
              <a:buClr>
                <a:schemeClr val="dk1"/>
              </a:buClr>
              <a:buSzPts val="2667"/>
              <a:buFont typeface="Arial"/>
              <a:buChar char="–"/>
              <a:defRPr b="0" i="0" sz="2667" u="none" cap="none" strike="noStrike">
                <a:solidFill>
                  <a:schemeClr val="dk1"/>
                </a:solidFill>
                <a:latin typeface="Roboto Slab Light"/>
                <a:ea typeface="Roboto Slab Light"/>
                <a:cs typeface="Roboto Slab Light"/>
                <a:sym typeface="Roboto Slab Light"/>
              </a:defRPr>
            </a:lvl2pPr>
            <a:lvl3pPr indent="-381000" lvl="2" marL="1371600" marR="0" rtl="0" algn="l">
              <a:lnSpc>
                <a:spcPct val="150000"/>
              </a:lnSpc>
              <a:spcBef>
                <a:spcPts val="480"/>
              </a:spcBef>
              <a:spcAft>
                <a:spcPts val="0"/>
              </a:spcAft>
              <a:buClr>
                <a:schemeClr val="dk1"/>
              </a:buClr>
              <a:buSzPts val="2400"/>
              <a:buFont typeface="Arial"/>
              <a:buChar char="•"/>
              <a:defRPr b="0" i="0" sz="2400" u="none" cap="none" strike="noStrike">
                <a:solidFill>
                  <a:schemeClr val="dk1"/>
                </a:solidFill>
                <a:latin typeface="Roboto Slab Light"/>
                <a:ea typeface="Roboto Slab Light"/>
                <a:cs typeface="Roboto Slab Light"/>
                <a:sym typeface="Roboto Slab Light"/>
              </a:defRPr>
            </a:lvl3pPr>
            <a:lvl4pPr indent="-364045" lvl="3" marL="1828800" marR="0" rtl="0" algn="l">
              <a:lnSpc>
                <a:spcPct val="150000"/>
              </a:lnSpc>
              <a:spcBef>
                <a:spcPts val="427"/>
              </a:spcBef>
              <a:spcAft>
                <a:spcPts val="0"/>
              </a:spcAft>
              <a:buClr>
                <a:schemeClr val="dk1"/>
              </a:buClr>
              <a:buSzPts val="2133"/>
              <a:buFont typeface="Arial"/>
              <a:buChar char="–"/>
              <a:defRPr b="0" i="0" sz="2133" u="none" cap="none" strike="noStrike">
                <a:solidFill>
                  <a:schemeClr val="dk1"/>
                </a:solidFill>
                <a:latin typeface="Roboto Slab Light"/>
                <a:ea typeface="Roboto Slab Light"/>
                <a:cs typeface="Roboto Slab Light"/>
                <a:sym typeface="Roboto Slab Light"/>
              </a:defRPr>
            </a:lvl4pPr>
            <a:lvl5pPr indent="-364045" lvl="4" marL="2286000" marR="0" rtl="0" algn="l">
              <a:lnSpc>
                <a:spcPct val="150000"/>
              </a:lnSpc>
              <a:spcBef>
                <a:spcPts val="427"/>
              </a:spcBef>
              <a:spcAft>
                <a:spcPts val="0"/>
              </a:spcAft>
              <a:buClr>
                <a:schemeClr val="dk1"/>
              </a:buClr>
              <a:buSzPts val="2133"/>
              <a:buFont typeface="Arial"/>
              <a:buChar char="»"/>
              <a:defRPr b="0" i="0" sz="2133" u="none" cap="none" strike="noStrike">
                <a:solidFill>
                  <a:schemeClr val="dk1"/>
                </a:solidFill>
                <a:latin typeface="Roboto Slab Light"/>
                <a:ea typeface="Roboto Slab Light"/>
                <a:cs typeface="Roboto Slab Light"/>
                <a:sym typeface="Roboto Slab Light"/>
              </a:defRPr>
            </a:lvl5pPr>
            <a:lvl6pPr indent="-364045" lvl="5" marL="2743200" marR="0" rtl="0" algn="l">
              <a:spcBef>
                <a:spcPts val="427"/>
              </a:spcBef>
              <a:spcAft>
                <a:spcPts val="0"/>
              </a:spcAft>
              <a:buClr>
                <a:schemeClr val="dk1"/>
              </a:buClr>
              <a:buSzPts val="2133"/>
              <a:buFont typeface="Arial"/>
              <a:buChar char="•"/>
              <a:defRPr b="0" i="0" sz="2133" u="none" cap="none" strike="noStrike">
                <a:solidFill>
                  <a:schemeClr val="dk1"/>
                </a:solidFill>
                <a:latin typeface="Calibri"/>
                <a:ea typeface="Calibri"/>
                <a:cs typeface="Calibri"/>
                <a:sym typeface="Calibri"/>
              </a:defRPr>
            </a:lvl6pPr>
            <a:lvl7pPr indent="-364045" lvl="6" marL="3200400" marR="0" rtl="0" algn="l">
              <a:spcBef>
                <a:spcPts val="427"/>
              </a:spcBef>
              <a:spcAft>
                <a:spcPts val="0"/>
              </a:spcAft>
              <a:buClr>
                <a:schemeClr val="dk1"/>
              </a:buClr>
              <a:buSzPts val="2133"/>
              <a:buFont typeface="Arial"/>
              <a:buChar char="•"/>
              <a:defRPr b="0" i="0" sz="2133" u="none" cap="none" strike="noStrike">
                <a:solidFill>
                  <a:schemeClr val="dk1"/>
                </a:solidFill>
                <a:latin typeface="Calibri"/>
                <a:ea typeface="Calibri"/>
                <a:cs typeface="Calibri"/>
                <a:sym typeface="Calibri"/>
              </a:defRPr>
            </a:lvl7pPr>
            <a:lvl8pPr indent="-364045" lvl="7" marL="3657600" marR="0" rtl="0" algn="l">
              <a:spcBef>
                <a:spcPts val="427"/>
              </a:spcBef>
              <a:spcAft>
                <a:spcPts val="0"/>
              </a:spcAft>
              <a:buClr>
                <a:schemeClr val="dk1"/>
              </a:buClr>
              <a:buSzPts val="2133"/>
              <a:buFont typeface="Arial"/>
              <a:buChar char="•"/>
              <a:defRPr b="0" i="0" sz="2133" u="none" cap="none" strike="noStrike">
                <a:solidFill>
                  <a:schemeClr val="dk1"/>
                </a:solidFill>
                <a:latin typeface="Calibri"/>
                <a:ea typeface="Calibri"/>
                <a:cs typeface="Calibri"/>
                <a:sym typeface="Calibri"/>
              </a:defRPr>
            </a:lvl8pPr>
            <a:lvl9pPr indent="-364045" lvl="8" marL="4114800" marR="0" rtl="0" algn="l">
              <a:spcBef>
                <a:spcPts val="427"/>
              </a:spcBef>
              <a:spcAft>
                <a:spcPts val="0"/>
              </a:spcAft>
              <a:buClr>
                <a:schemeClr val="dk1"/>
              </a:buClr>
              <a:buSzPts val="2133"/>
              <a:buFont typeface="Arial"/>
              <a:buChar char="•"/>
              <a:defRPr b="0" i="0" sz="2133" u="none" cap="none" strike="noStrike">
                <a:solidFill>
                  <a:schemeClr val="dk1"/>
                </a:solidFill>
                <a:latin typeface="Calibri"/>
                <a:ea typeface="Calibri"/>
                <a:cs typeface="Calibri"/>
                <a:sym typeface="Calibri"/>
              </a:defRPr>
            </a:lvl9pPr>
          </a:lstStyle>
          <a:p/>
        </p:txBody>
      </p:sp>
      <p:sp>
        <p:nvSpPr>
          <p:cNvPr id="104" name="Google Shape;104;p15"/>
          <p:cNvSpPr txBox="1"/>
          <p:nvPr>
            <p:ph idx="12" type="sldNum"/>
          </p:nvPr>
        </p:nvSpPr>
        <p:spPr>
          <a:xfrm>
            <a:off x="11740453" y="6490758"/>
            <a:ext cx="344553" cy="230188"/>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1" sz="1467">
                <a:solidFill>
                  <a:srgbClr val="FFFFFF"/>
                </a:solidFill>
                <a:latin typeface="Roboto"/>
                <a:ea typeface="Roboto"/>
                <a:cs typeface="Roboto"/>
                <a:sym typeface="Roboto"/>
              </a:defRPr>
            </a:lvl1pPr>
            <a:lvl2pPr indent="0" lvl="1" marL="0" marR="0" rtl="0" algn="ctr">
              <a:spcBef>
                <a:spcPts val="0"/>
              </a:spcBef>
              <a:buNone/>
              <a:defRPr b="1" sz="1467">
                <a:solidFill>
                  <a:srgbClr val="FFFFFF"/>
                </a:solidFill>
                <a:latin typeface="Roboto"/>
                <a:ea typeface="Roboto"/>
                <a:cs typeface="Roboto"/>
                <a:sym typeface="Roboto"/>
              </a:defRPr>
            </a:lvl2pPr>
            <a:lvl3pPr indent="0" lvl="2" marL="0" marR="0" rtl="0" algn="ctr">
              <a:spcBef>
                <a:spcPts val="0"/>
              </a:spcBef>
              <a:buNone/>
              <a:defRPr b="1" sz="1467">
                <a:solidFill>
                  <a:srgbClr val="FFFFFF"/>
                </a:solidFill>
                <a:latin typeface="Roboto"/>
                <a:ea typeface="Roboto"/>
                <a:cs typeface="Roboto"/>
                <a:sym typeface="Roboto"/>
              </a:defRPr>
            </a:lvl3pPr>
            <a:lvl4pPr indent="0" lvl="3" marL="0" marR="0" rtl="0" algn="ctr">
              <a:spcBef>
                <a:spcPts val="0"/>
              </a:spcBef>
              <a:buNone/>
              <a:defRPr b="1" sz="1467">
                <a:solidFill>
                  <a:srgbClr val="FFFFFF"/>
                </a:solidFill>
                <a:latin typeface="Roboto"/>
                <a:ea typeface="Roboto"/>
                <a:cs typeface="Roboto"/>
                <a:sym typeface="Roboto"/>
              </a:defRPr>
            </a:lvl4pPr>
            <a:lvl5pPr indent="0" lvl="4" marL="0" marR="0" rtl="0" algn="ctr">
              <a:spcBef>
                <a:spcPts val="0"/>
              </a:spcBef>
              <a:buNone/>
              <a:defRPr b="1" sz="1467">
                <a:solidFill>
                  <a:srgbClr val="FFFFFF"/>
                </a:solidFill>
                <a:latin typeface="Roboto"/>
                <a:ea typeface="Roboto"/>
                <a:cs typeface="Roboto"/>
                <a:sym typeface="Roboto"/>
              </a:defRPr>
            </a:lvl5pPr>
            <a:lvl6pPr indent="0" lvl="5" marL="0" marR="0" rtl="0" algn="ctr">
              <a:spcBef>
                <a:spcPts val="0"/>
              </a:spcBef>
              <a:buNone/>
              <a:defRPr b="1" sz="1467">
                <a:solidFill>
                  <a:srgbClr val="FFFFFF"/>
                </a:solidFill>
                <a:latin typeface="Roboto"/>
                <a:ea typeface="Roboto"/>
                <a:cs typeface="Roboto"/>
                <a:sym typeface="Roboto"/>
              </a:defRPr>
            </a:lvl6pPr>
            <a:lvl7pPr indent="0" lvl="6" marL="0" marR="0" rtl="0" algn="ctr">
              <a:spcBef>
                <a:spcPts val="0"/>
              </a:spcBef>
              <a:buNone/>
              <a:defRPr b="1" sz="1467">
                <a:solidFill>
                  <a:srgbClr val="FFFFFF"/>
                </a:solidFill>
                <a:latin typeface="Roboto"/>
                <a:ea typeface="Roboto"/>
                <a:cs typeface="Roboto"/>
                <a:sym typeface="Roboto"/>
              </a:defRPr>
            </a:lvl7pPr>
            <a:lvl8pPr indent="0" lvl="7" marL="0" marR="0" rtl="0" algn="ctr">
              <a:spcBef>
                <a:spcPts val="0"/>
              </a:spcBef>
              <a:buNone/>
              <a:defRPr b="1" sz="1467">
                <a:solidFill>
                  <a:srgbClr val="FFFFFF"/>
                </a:solidFill>
                <a:latin typeface="Roboto"/>
                <a:ea typeface="Roboto"/>
                <a:cs typeface="Roboto"/>
                <a:sym typeface="Roboto"/>
              </a:defRPr>
            </a:lvl8pPr>
            <a:lvl9pPr indent="0" lvl="8" marL="0" marR="0" rtl="0" algn="ctr">
              <a:spcBef>
                <a:spcPts val="0"/>
              </a:spcBef>
              <a:buNone/>
              <a:defRPr b="1" sz="1467">
                <a:solidFill>
                  <a:srgbClr val="FFFFFF"/>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US"/>
              <a:t>‹#›</a:t>
            </a:fld>
            <a:endParaRPr/>
          </a:p>
        </p:txBody>
      </p:sp>
      <p:sp>
        <p:nvSpPr>
          <p:cNvPr id="105" name="Google Shape;105;p15"/>
          <p:cNvSpPr txBox="1"/>
          <p:nvPr>
            <p:ph type="title"/>
          </p:nvPr>
        </p:nvSpPr>
        <p:spPr>
          <a:xfrm>
            <a:off x="609601" y="1"/>
            <a:ext cx="12191999" cy="868363"/>
          </a:xfrm>
          <a:prstGeom prst="rect">
            <a:avLst/>
          </a:prstGeom>
          <a:noFill/>
          <a:ln>
            <a:noFill/>
          </a:ln>
        </p:spPr>
        <p:txBody>
          <a:bodyPr anchorCtr="0" anchor="ctr" bIns="91425" lIns="91425" spcFirstLastPara="1" rIns="91425" wrap="square" tIns="91425">
            <a:noAutofit/>
          </a:bodyPr>
          <a:lstStyle>
            <a:lvl1pPr lvl="0" marR="0" rtl="0" algn="l">
              <a:spcBef>
                <a:spcPts val="0"/>
              </a:spcBef>
              <a:spcAft>
                <a:spcPts val="0"/>
              </a:spcAft>
              <a:buSzPts val="1400"/>
              <a:buNone/>
              <a:defRPr b="1" i="0" sz="4267" u="none" cap="none" strike="noStrike">
                <a:solidFill>
                  <a:schemeClr val="dk1"/>
                </a:solidFill>
                <a:latin typeface="Roboto Slab"/>
                <a:ea typeface="Roboto Slab"/>
                <a:cs typeface="Roboto Slab"/>
                <a:sym typeface="Roboto Slab"/>
              </a:defRPr>
            </a:lvl1pPr>
            <a:lvl2pPr lvl="1"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2pPr>
            <a:lvl3pPr lvl="2"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3pPr>
            <a:lvl4pPr lvl="3"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4pPr>
            <a:lvl5pPr lvl="4"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5pPr>
            <a:lvl6pPr lvl="5"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6pPr>
            <a:lvl7pPr lvl="6"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7pPr>
            <a:lvl8pPr lvl="7"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8pPr>
            <a:lvl9pPr lvl="8"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16"/>
          <p:cNvSpPr txBox="1"/>
          <p:nvPr>
            <p:ph type="title"/>
          </p:nvPr>
        </p:nvSpPr>
        <p:spPr>
          <a:xfrm>
            <a:off x="2389717" y="4800601"/>
            <a:ext cx="7315200" cy="566739"/>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1" i="0" sz="2667" u="none" cap="none" strike="noStrike">
                <a:solidFill>
                  <a:srgbClr val="3E3E3E"/>
                </a:solidFill>
                <a:latin typeface="Roboto Slab"/>
                <a:ea typeface="Roboto Slab"/>
                <a:cs typeface="Roboto Slab"/>
                <a:sym typeface="Roboto Slab"/>
              </a:defRPr>
            </a:lvl1pPr>
            <a:lvl2pPr lvl="1"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2pPr>
            <a:lvl3pPr lvl="2"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3pPr>
            <a:lvl4pPr lvl="3"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4pPr>
            <a:lvl5pPr lvl="4"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5pPr>
            <a:lvl6pPr lvl="5"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6pPr>
            <a:lvl7pPr lvl="6"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7pPr>
            <a:lvl8pPr lvl="7"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8pPr>
            <a:lvl9pPr lvl="8"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9pPr>
          </a:lstStyle>
          <a:p/>
        </p:txBody>
      </p:sp>
      <p:sp>
        <p:nvSpPr>
          <p:cNvPr id="108" name="Google Shape;108;p16"/>
          <p:cNvSpPr/>
          <p:nvPr>
            <p:ph idx="2" type="pic"/>
          </p:nvPr>
        </p:nvSpPr>
        <p:spPr>
          <a:xfrm>
            <a:off x="2389717" y="612775"/>
            <a:ext cx="7315200" cy="4114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800"/>
              </a:spcBef>
              <a:spcAft>
                <a:spcPts val="0"/>
              </a:spcAft>
              <a:buClr>
                <a:schemeClr val="dk1"/>
              </a:buClr>
              <a:buSzPts val="4267"/>
              <a:buFont typeface="Arial"/>
              <a:buNone/>
              <a:defRPr b="0" i="0" sz="4267" u="none" cap="none" strike="noStrike">
                <a:solidFill>
                  <a:schemeClr val="dk1"/>
                </a:solidFill>
                <a:latin typeface="Roboto Slab Light"/>
                <a:ea typeface="Roboto Slab Light"/>
                <a:cs typeface="Roboto Slab Light"/>
                <a:sym typeface="Roboto Slab Light"/>
              </a:defRPr>
            </a:lvl1pPr>
            <a:lvl2pPr lvl="1" marR="0" rtl="0" algn="l">
              <a:lnSpc>
                <a:spcPct val="150000"/>
              </a:lnSpc>
              <a:spcBef>
                <a:spcPts val="0"/>
              </a:spcBef>
              <a:spcAft>
                <a:spcPts val="0"/>
              </a:spcAft>
              <a:buClr>
                <a:schemeClr val="dk1"/>
              </a:buClr>
              <a:buSzPts val="3733"/>
              <a:buFont typeface="Arial"/>
              <a:buNone/>
              <a:defRPr b="0" i="0" sz="3733" u="none" cap="none" strike="noStrike">
                <a:solidFill>
                  <a:schemeClr val="dk1"/>
                </a:solidFill>
                <a:latin typeface="Roboto Slab Light"/>
                <a:ea typeface="Roboto Slab Light"/>
                <a:cs typeface="Roboto Slab Light"/>
                <a:sym typeface="Roboto Slab Light"/>
              </a:defRPr>
            </a:lvl2pPr>
            <a:lvl3pPr lvl="2" marR="0" rtl="0" algn="l">
              <a:lnSpc>
                <a:spcPct val="150000"/>
              </a:lnSpc>
              <a:spcBef>
                <a:spcPts val="640"/>
              </a:spcBef>
              <a:spcAft>
                <a:spcPts val="0"/>
              </a:spcAft>
              <a:buClr>
                <a:schemeClr val="dk1"/>
              </a:buClr>
              <a:buSzPts val="3200"/>
              <a:buFont typeface="Arial"/>
              <a:buNone/>
              <a:defRPr b="0" i="0" sz="3200" u="none" cap="none" strike="noStrike">
                <a:solidFill>
                  <a:schemeClr val="dk1"/>
                </a:solidFill>
                <a:latin typeface="Roboto Slab Light"/>
                <a:ea typeface="Roboto Slab Light"/>
                <a:cs typeface="Roboto Slab Light"/>
                <a:sym typeface="Roboto Slab Light"/>
              </a:defRPr>
            </a:lvl3pPr>
            <a:lvl4pPr lvl="3" marR="0" rtl="0" algn="l">
              <a:lnSpc>
                <a:spcPct val="150000"/>
              </a:lnSpc>
              <a:spcBef>
                <a:spcPts val="533"/>
              </a:spcBef>
              <a:spcAft>
                <a:spcPts val="0"/>
              </a:spcAft>
              <a:buClr>
                <a:schemeClr val="dk1"/>
              </a:buClr>
              <a:buSzPts val="2667"/>
              <a:buFont typeface="Arial"/>
              <a:buNone/>
              <a:defRPr b="0" i="0" sz="2667" u="none" cap="none" strike="noStrike">
                <a:solidFill>
                  <a:schemeClr val="dk1"/>
                </a:solidFill>
                <a:latin typeface="Roboto Slab Light"/>
                <a:ea typeface="Roboto Slab Light"/>
                <a:cs typeface="Roboto Slab Light"/>
                <a:sym typeface="Roboto Slab Light"/>
              </a:defRPr>
            </a:lvl4pPr>
            <a:lvl5pPr lvl="4" marR="0" rtl="0" algn="l">
              <a:lnSpc>
                <a:spcPct val="150000"/>
              </a:lnSpc>
              <a:spcBef>
                <a:spcPts val="533"/>
              </a:spcBef>
              <a:spcAft>
                <a:spcPts val="0"/>
              </a:spcAft>
              <a:buClr>
                <a:schemeClr val="dk1"/>
              </a:buClr>
              <a:buSzPts val="2667"/>
              <a:buFont typeface="Arial"/>
              <a:buNone/>
              <a:defRPr b="0" i="0" sz="2667" u="none" cap="none" strike="noStrike">
                <a:solidFill>
                  <a:schemeClr val="dk1"/>
                </a:solidFill>
                <a:latin typeface="Roboto Slab Light"/>
                <a:ea typeface="Roboto Slab Light"/>
                <a:cs typeface="Roboto Slab Light"/>
                <a:sym typeface="Roboto Slab Light"/>
              </a:defRPr>
            </a:lvl5pPr>
            <a:lvl6pPr lvl="5" marR="0" rtl="0" algn="l">
              <a:spcBef>
                <a:spcPts val="533"/>
              </a:spcBef>
              <a:spcAft>
                <a:spcPts val="0"/>
              </a:spcAft>
              <a:buClr>
                <a:schemeClr val="dk1"/>
              </a:buClr>
              <a:buSzPts val="2667"/>
              <a:buFont typeface="Arial"/>
              <a:buNone/>
              <a:defRPr b="0" i="0" sz="2667" u="none" cap="none" strike="noStrike">
                <a:solidFill>
                  <a:schemeClr val="dk1"/>
                </a:solidFill>
                <a:latin typeface="Calibri"/>
                <a:ea typeface="Calibri"/>
                <a:cs typeface="Calibri"/>
                <a:sym typeface="Calibri"/>
              </a:defRPr>
            </a:lvl6pPr>
            <a:lvl7pPr lvl="6" marR="0" rtl="0" algn="l">
              <a:spcBef>
                <a:spcPts val="533"/>
              </a:spcBef>
              <a:spcAft>
                <a:spcPts val="0"/>
              </a:spcAft>
              <a:buClr>
                <a:schemeClr val="dk1"/>
              </a:buClr>
              <a:buSzPts val="2667"/>
              <a:buFont typeface="Arial"/>
              <a:buNone/>
              <a:defRPr b="0" i="0" sz="2667" u="none" cap="none" strike="noStrike">
                <a:solidFill>
                  <a:schemeClr val="dk1"/>
                </a:solidFill>
                <a:latin typeface="Calibri"/>
                <a:ea typeface="Calibri"/>
                <a:cs typeface="Calibri"/>
                <a:sym typeface="Calibri"/>
              </a:defRPr>
            </a:lvl7pPr>
            <a:lvl8pPr lvl="7" marR="0" rtl="0" algn="l">
              <a:spcBef>
                <a:spcPts val="533"/>
              </a:spcBef>
              <a:spcAft>
                <a:spcPts val="0"/>
              </a:spcAft>
              <a:buClr>
                <a:schemeClr val="dk1"/>
              </a:buClr>
              <a:buSzPts val="2667"/>
              <a:buFont typeface="Arial"/>
              <a:buNone/>
              <a:defRPr b="0" i="0" sz="2667" u="none" cap="none" strike="noStrike">
                <a:solidFill>
                  <a:schemeClr val="dk1"/>
                </a:solidFill>
                <a:latin typeface="Calibri"/>
                <a:ea typeface="Calibri"/>
                <a:cs typeface="Calibri"/>
                <a:sym typeface="Calibri"/>
              </a:defRPr>
            </a:lvl8pPr>
            <a:lvl9pPr lvl="8" marR="0" rtl="0" algn="l">
              <a:spcBef>
                <a:spcPts val="533"/>
              </a:spcBef>
              <a:spcAft>
                <a:spcPts val="0"/>
              </a:spcAft>
              <a:buClr>
                <a:schemeClr val="dk1"/>
              </a:buClr>
              <a:buSzPts val="2667"/>
              <a:buFont typeface="Arial"/>
              <a:buNone/>
              <a:defRPr b="0" i="0" sz="2667" u="none" cap="none" strike="noStrike">
                <a:solidFill>
                  <a:schemeClr val="dk1"/>
                </a:solidFill>
                <a:latin typeface="Calibri"/>
                <a:ea typeface="Calibri"/>
                <a:cs typeface="Calibri"/>
                <a:sym typeface="Calibri"/>
              </a:defRPr>
            </a:lvl9pPr>
          </a:lstStyle>
          <a:p/>
        </p:txBody>
      </p:sp>
      <p:sp>
        <p:nvSpPr>
          <p:cNvPr id="109" name="Google Shape;109;p16"/>
          <p:cNvSpPr txBox="1"/>
          <p:nvPr>
            <p:ph idx="1" type="body"/>
          </p:nvPr>
        </p:nvSpPr>
        <p:spPr>
          <a:xfrm>
            <a:off x="2389717" y="5367339"/>
            <a:ext cx="7315200" cy="804863"/>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800"/>
              </a:spcBef>
              <a:spcAft>
                <a:spcPts val="0"/>
              </a:spcAft>
              <a:buClr>
                <a:schemeClr val="dk1"/>
              </a:buClr>
              <a:buSzPts val="1867"/>
              <a:buFont typeface="Arial"/>
              <a:buNone/>
              <a:defRPr b="0" i="0" sz="1867" u="none" cap="none" strike="noStrike">
                <a:solidFill>
                  <a:schemeClr val="dk1"/>
                </a:solidFill>
                <a:latin typeface="Roboto Slab Light"/>
                <a:ea typeface="Roboto Slab Light"/>
                <a:cs typeface="Roboto Slab Light"/>
                <a:sym typeface="Roboto Slab Light"/>
              </a:defRPr>
            </a:lvl1pPr>
            <a:lvl2pPr indent="-228600" lvl="1" marL="914400" marR="0" rtl="0" algn="l">
              <a:lnSpc>
                <a:spcPct val="150000"/>
              </a:lnSpc>
              <a:spcBef>
                <a:spcPts val="0"/>
              </a:spcBef>
              <a:spcAft>
                <a:spcPts val="0"/>
              </a:spcAft>
              <a:buClr>
                <a:schemeClr val="dk1"/>
              </a:buClr>
              <a:buSzPts val="1600"/>
              <a:buFont typeface="Arial"/>
              <a:buNone/>
              <a:defRPr b="0" i="0" sz="1600" u="none" cap="none" strike="noStrike">
                <a:solidFill>
                  <a:schemeClr val="dk1"/>
                </a:solidFill>
                <a:latin typeface="Roboto Slab Light"/>
                <a:ea typeface="Roboto Slab Light"/>
                <a:cs typeface="Roboto Slab Light"/>
                <a:sym typeface="Roboto Slab Light"/>
              </a:defRPr>
            </a:lvl2pPr>
            <a:lvl3pPr indent="-228600" lvl="2" marL="1371600" marR="0" rtl="0" algn="l">
              <a:lnSpc>
                <a:spcPct val="150000"/>
              </a:lnSpc>
              <a:spcBef>
                <a:spcPts val="400"/>
              </a:spcBef>
              <a:spcAft>
                <a:spcPts val="0"/>
              </a:spcAft>
              <a:buClr>
                <a:schemeClr val="dk1"/>
              </a:buClr>
              <a:buSzPts val="1333"/>
              <a:buFont typeface="Arial"/>
              <a:buNone/>
              <a:defRPr b="0" i="0" sz="1333" u="none" cap="none" strike="noStrike">
                <a:solidFill>
                  <a:schemeClr val="dk1"/>
                </a:solidFill>
                <a:latin typeface="Roboto Slab Light"/>
                <a:ea typeface="Roboto Slab Light"/>
                <a:cs typeface="Roboto Slab Light"/>
                <a:sym typeface="Roboto Slab Light"/>
              </a:defRPr>
            </a:lvl3pPr>
            <a:lvl4pPr indent="-228600" lvl="3" marL="1828800" marR="0" rtl="0" algn="l">
              <a:lnSpc>
                <a:spcPct val="150000"/>
              </a:lnSpc>
              <a:spcBef>
                <a:spcPts val="240"/>
              </a:spcBef>
              <a:spcAft>
                <a:spcPts val="0"/>
              </a:spcAft>
              <a:buClr>
                <a:schemeClr val="dk1"/>
              </a:buClr>
              <a:buSzPts val="1200"/>
              <a:buFont typeface="Arial"/>
              <a:buNone/>
              <a:defRPr b="0" i="0" sz="1200" u="none" cap="none" strike="noStrike">
                <a:solidFill>
                  <a:schemeClr val="dk1"/>
                </a:solidFill>
                <a:latin typeface="Roboto Slab Light"/>
                <a:ea typeface="Roboto Slab Light"/>
                <a:cs typeface="Roboto Slab Light"/>
                <a:sym typeface="Roboto Slab Light"/>
              </a:defRPr>
            </a:lvl4pPr>
            <a:lvl5pPr indent="-228600" lvl="4" marL="2286000" marR="0" rtl="0" algn="l">
              <a:lnSpc>
                <a:spcPct val="150000"/>
              </a:lnSpc>
              <a:spcBef>
                <a:spcPts val="240"/>
              </a:spcBef>
              <a:spcAft>
                <a:spcPts val="0"/>
              </a:spcAft>
              <a:buClr>
                <a:schemeClr val="dk1"/>
              </a:buClr>
              <a:buSzPts val="1200"/>
              <a:buFont typeface="Arial"/>
              <a:buNone/>
              <a:defRPr b="0" i="0" sz="1200" u="none" cap="none" strike="noStrike">
                <a:solidFill>
                  <a:schemeClr val="dk1"/>
                </a:solidFill>
                <a:latin typeface="Roboto Slab Light"/>
                <a:ea typeface="Roboto Slab Light"/>
                <a:cs typeface="Roboto Slab Light"/>
                <a:sym typeface="Roboto Slab Light"/>
              </a:defRPr>
            </a:lvl5pPr>
            <a:lvl6pPr indent="-228600" lvl="5" marL="27432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10" name="Google Shape;110;p16"/>
          <p:cNvSpPr txBox="1"/>
          <p:nvPr>
            <p:ph idx="12" type="sldNum"/>
          </p:nvPr>
        </p:nvSpPr>
        <p:spPr>
          <a:xfrm>
            <a:off x="11740453" y="6490758"/>
            <a:ext cx="344553" cy="230188"/>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1" sz="1467">
                <a:solidFill>
                  <a:srgbClr val="FFFFFF"/>
                </a:solidFill>
                <a:latin typeface="Roboto"/>
                <a:ea typeface="Roboto"/>
                <a:cs typeface="Roboto"/>
                <a:sym typeface="Roboto"/>
              </a:defRPr>
            </a:lvl1pPr>
            <a:lvl2pPr indent="0" lvl="1" marL="0" marR="0" rtl="0" algn="ctr">
              <a:spcBef>
                <a:spcPts val="0"/>
              </a:spcBef>
              <a:buNone/>
              <a:defRPr b="1" sz="1467">
                <a:solidFill>
                  <a:srgbClr val="FFFFFF"/>
                </a:solidFill>
                <a:latin typeface="Roboto"/>
                <a:ea typeface="Roboto"/>
                <a:cs typeface="Roboto"/>
                <a:sym typeface="Roboto"/>
              </a:defRPr>
            </a:lvl2pPr>
            <a:lvl3pPr indent="0" lvl="2" marL="0" marR="0" rtl="0" algn="ctr">
              <a:spcBef>
                <a:spcPts val="0"/>
              </a:spcBef>
              <a:buNone/>
              <a:defRPr b="1" sz="1467">
                <a:solidFill>
                  <a:srgbClr val="FFFFFF"/>
                </a:solidFill>
                <a:latin typeface="Roboto"/>
                <a:ea typeface="Roboto"/>
                <a:cs typeface="Roboto"/>
                <a:sym typeface="Roboto"/>
              </a:defRPr>
            </a:lvl3pPr>
            <a:lvl4pPr indent="0" lvl="3" marL="0" marR="0" rtl="0" algn="ctr">
              <a:spcBef>
                <a:spcPts val="0"/>
              </a:spcBef>
              <a:buNone/>
              <a:defRPr b="1" sz="1467">
                <a:solidFill>
                  <a:srgbClr val="FFFFFF"/>
                </a:solidFill>
                <a:latin typeface="Roboto"/>
                <a:ea typeface="Roboto"/>
                <a:cs typeface="Roboto"/>
                <a:sym typeface="Roboto"/>
              </a:defRPr>
            </a:lvl4pPr>
            <a:lvl5pPr indent="0" lvl="4" marL="0" marR="0" rtl="0" algn="ctr">
              <a:spcBef>
                <a:spcPts val="0"/>
              </a:spcBef>
              <a:buNone/>
              <a:defRPr b="1" sz="1467">
                <a:solidFill>
                  <a:srgbClr val="FFFFFF"/>
                </a:solidFill>
                <a:latin typeface="Roboto"/>
                <a:ea typeface="Roboto"/>
                <a:cs typeface="Roboto"/>
                <a:sym typeface="Roboto"/>
              </a:defRPr>
            </a:lvl5pPr>
            <a:lvl6pPr indent="0" lvl="5" marL="0" marR="0" rtl="0" algn="ctr">
              <a:spcBef>
                <a:spcPts val="0"/>
              </a:spcBef>
              <a:buNone/>
              <a:defRPr b="1" sz="1467">
                <a:solidFill>
                  <a:srgbClr val="FFFFFF"/>
                </a:solidFill>
                <a:latin typeface="Roboto"/>
                <a:ea typeface="Roboto"/>
                <a:cs typeface="Roboto"/>
                <a:sym typeface="Roboto"/>
              </a:defRPr>
            </a:lvl6pPr>
            <a:lvl7pPr indent="0" lvl="6" marL="0" marR="0" rtl="0" algn="ctr">
              <a:spcBef>
                <a:spcPts val="0"/>
              </a:spcBef>
              <a:buNone/>
              <a:defRPr b="1" sz="1467">
                <a:solidFill>
                  <a:srgbClr val="FFFFFF"/>
                </a:solidFill>
                <a:latin typeface="Roboto"/>
                <a:ea typeface="Roboto"/>
                <a:cs typeface="Roboto"/>
                <a:sym typeface="Roboto"/>
              </a:defRPr>
            </a:lvl7pPr>
            <a:lvl8pPr indent="0" lvl="7" marL="0" marR="0" rtl="0" algn="ctr">
              <a:spcBef>
                <a:spcPts val="0"/>
              </a:spcBef>
              <a:buNone/>
              <a:defRPr b="1" sz="1467">
                <a:solidFill>
                  <a:srgbClr val="FFFFFF"/>
                </a:solidFill>
                <a:latin typeface="Roboto"/>
                <a:ea typeface="Roboto"/>
                <a:cs typeface="Roboto"/>
                <a:sym typeface="Roboto"/>
              </a:defRPr>
            </a:lvl8pPr>
            <a:lvl9pPr indent="0" lvl="8" marL="0" marR="0" rtl="0" algn="ctr">
              <a:spcBef>
                <a:spcPts val="0"/>
              </a:spcBef>
              <a:buNone/>
              <a:defRPr b="1" sz="1467">
                <a:solidFill>
                  <a:srgbClr val="FFFFFF"/>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bg>
      <p:bgPr>
        <a:solidFill>
          <a:schemeClr val="lt2"/>
        </a:solidFill>
      </p:bgPr>
    </p:bg>
    <p:spTree>
      <p:nvGrpSpPr>
        <p:cNvPr id="111" name="Shape 111"/>
        <p:cNvGrpSpPr/>
        <p:nvPr/>
      </p:nvGrpSpPr>
      <p:grpSpPr>
        <a:xfrm>
          <a:off x="0" y="0"/>
          <a:ext cx="0" cy="0"/>
          <a:chOff x="0" y="0"/>
          <a:chExt cx="0" cy="0"/>
        </a:xfrm>
      </p:grpSpPr>
      <p:sp>
        <p:nvSpPr>
          <p:cNvPr id="112" name="Google Shape;112;p17"/>
          <p:cNvSpPr/>
          <p:nvPr/>
        </p:nvSpPr>
        <p:spPr>
          <a:xfrm>
            <a:off x="499533" y="895352"/>
            <a:ext cx="6282267" cy="4784725"/>
          </a:xfrm>
          <a:prstGeom prst="rect">
            <a:avLst/>
          </a:prstGeom>
          <a:solidFill>
            <a:schemeClr val="lt1"/>
          </a:solidFill>
          <a:ln cap="flat" cmpd="sng" w="9525">
            <a:solidFill>
              <a:srgbClr val="BFBFBF">
                <a:alpha val="49803"/>
              </a:srgbClr>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113" name="Google Shape;113;p17"/>
          <p:cNvSpPr txBox="1"/>
          <p:nvPr>
            <p:ph type="title"/>
          </p:nvPr>
        </p:nvSpPr>
        <p:spPr>
          <a:xfrm>
            <a:off x="7131051" y="896141"/>
            <a:ext cx="4451349" cy="566739"/>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1" i="0" sz="2667" u="none" cap="none" strike="noStrike">
                <a:solidFill>
                  <a:srgbClr val="3E3E3E"/>
                </a:solidFill>
                <a:latin typeface="Roboto Slab"/>
                <a:ea typeface="Roboto Slab"/>
                <a:cs typeface="Roboto Slab"/>
                <a:sym typeface="Roboto Slab"/>
              </a:defRPr>
            </a:lvl1pPr>
            <a:lvl2pPr lvl="1"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2pPr>
            <a:lvl3pPr lvl="2"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3pPr>
            <a:lvl4pPr lvl="3"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4pPr>
            <a:lvl5pPr lvl="4"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5pPr>
            <a:lvl6pPr lvl="5"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6pPr>
            <a:lvl7pPr lvl="6"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7pPr>
            <a:lvl8pPr lvl="7"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8pPr>
            <a:lvl9pPr lvl="8"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9pPr>
          </a:lstStyle>
          <a:p/>
        </p:txBody>
      </p:sp>
      <p:sp>
        <p:nvSpPr>
          <p:cNvPr id="114" name="Google Shape;114;p17"/>
          <p:cNvSpPr/>
          <p:nvPr>
            <p:ph idx="2" type="pic"/>
          </p:nvPr>
        </p:nvSpPr>
        <p:spPr>
          <a:xfrm>
            <a:off x="769765" y="1143509"/>
            <a:ext cx="5755216" cy="4317491"/>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800"/>
              </a:spcBef>
              <a:spcAft>
                <a:spcPts val="0"/>
              </a:spcAft>
              <a:buClr>
                <a:schemeClr val="dk1"/>
              </a:buClr>
              <a:buSzPts val="4267"/>
              <a:buFont typeface="Arial"/>
              <a:buNone/>
              <a:defRPr b="0" i="0" sz="4267" u="none" cap="none" strike="noStrike">
                <a:solidFill>
                  <a:schemeClr val="dk1"/>
                </a:solidFill>
                <a:latin typeface="Roboto Slab Light"/>
                <a:ea typeface="Roboto Slab Light"/>
                <a:cs typeface="Roboto Slab Light"/>
                <a:sym typeface="Roboto Slab Light"/>
              </a:defRPr>
            </a:lvl1pPr>
            <a:lvl2pPr lvl="1" marR="0" rtl="0" algn="l">
              <a:lnSpc>
                <a:spcPct val="150000"/>
              </a:lnSpc>
              <a:spcBef>
                <a:spcPts val="0"/>
              </a:spcBef>
              <a:spcAft>
                <a:spcPts val="0"/>
              </a:spcAft>
              <a:buClr>
                <a:schemeClr val="dk1"/>
              </a:buClr>
              <a:buSzPts val="3733"/>
              <a:buFont typeface="Arial"/>
              <a:buNone/>
              <a:defRPr b="0" i="0" sz="3733" u="none" cap="none" strike="noStrike">
                <a:solidFill>
                  <a:schemeClr val="dk1"/>
                </a:solidFill>
                <a:latin typeface="Roboto Slab Light"/>
                <a:ea typeface="Roboto Slab Light"/>
                <a:cs typeface="Roboto Slab Light"/>
                <a:sym typeface="Roboto Slab Light"/>
              </a:defRPr>
            </a:lvl2pPr>
            <a:lvl3pPr lvl="2" marR="0" rtl="0" algn="l">
              <a:lnSpc>
                <a:spcPct val="150000"/>
              </a:lnSpc>
              <a:spcBef>
                <a:spcPts val="640"/>
              </a:spcBef>
              <a:spcAft>
                <a:spcPts val="0"/>
              </a:spcAft>
              <a:buClr>
                <a:schemeClr val="dk1"/>
              </a:buClr>
              <a:buSzPts val="3200"/>
              <a:buFont typeface="Arial"/>
              <a:buNone/>
              <a:defRPr b="0" i="0" sz="3200" u="none" cap="none" strike="noStrike">
                <a:solidFill>
                  <a:schemeClr val="dk1"/>
                </a:solidFill>
                <a:latin typeface="Roboto Slab Light"/>
                <a:ea typeface="Roboto Slab Light"/>
                <a:cs typeface="Roboto Slab Light"/>
                <a:sym typeface="Roboto Slab Light"/>
              </a:defRPr>
            </a:lvl3pPr>
            <a:lvl4pPr lvl="3" marR="0" rtl="0" algn="l">
              <a:lnSpc>
                <a:spcPct val="150000"/>
              </a:lnSpc>
              <a:spcBef>
                <a:spcPts val="533"/>
              </a:spcBef>
              <a:spcAft>
                <a:spcPts val="0"/>
              </a:spcAft>
              <a:buClr>
                <a:schemeClr val="dk1"/>
              </a:buClr>
              <a:buSzPts val="2667"/>
              <a:buFont typeface="Arial"/>
              <a:buNone/>
              <a:defRPr b="0" i="0" sz="2667" u="none" cap="none" strike="noStrike">
                <a:solidFill>
                  <a:schemeClr val="dk1"/>
                </a:solidFill>
                <a:latin typeface="Roboto Slab Light"/>
                <a:ea typeface="Roboto Slab Light"/>
                <a:cs typeface="Roboto Slab Light"/>
                <a:sym typeface="Roboto Slab Light"/>
              </a:defRPr>
            </a:lvl4pPr>
            <a:lvl5pPr lvl="4" marR="0" rtl="0" algn="l">
              <a:lnSpc>
                <a:spcPct val="150000"/>
              </a:lnSpc>
              <a:spcBef>
                <a:spcPts val="533"/>
              </a:spcBef>
              <a:spcAft>
                <a:spcPts val="0"/>
              </a:spcAft>
              <a:buClr>
                <a:schemeClr val="dk1"/>
              </a:buClr>
              <a:buSzPts val="2667"/>
              <a:buFont typeface="Arial"/>
              <a:buNone/>
              <a:defRPr b="0" i="0" sz="2667" u="none" cap="none" strike="noStrike">
                <a:solidFill>
                  <a:schemeClr val="dk1"/>
                </a:solidFill>
                <a:latin typeface="Roboto Slab Light"/>
                <a:ea typeface="Roboto Slab Light"/>
                <a:cs typeface="Roboto Slab Light"/>
                <a:sym typeface="Roboto Slab Light"/>
              </a:defRPr>
            </a:lvl5pPr>
            <a:lvl6pPr lvl="5" marR="0" rtl="0" algn="l">
              <a:spcBef>
                <a:spcPts val="533"/>
              </a:spcBef>
              <a:spcAft>
                <a:spcPts val="0"/>
              </a:spcAft>
              <a:buClr>
                <a:schemeClr val="dk1"/>
              </a:buClr>
              <a:buSzPts val="2667"/>
              <a:buFont typeface="Arial"/>
              <a:buNone/>
              <a:defRPr b="0" i="0" sz="2667" u="none" cap="none" strike="noStrike">
                <a:solidFill>
                  <a:schemeClr val="dk1"/>
                </a:solidFill>
                <a:latin typeface="Calibri"/>
                <a:ea typeface="Calibri"/>
                <a:cs typeface="Calibri"/>
                <a:sym typeface="Calibri"/>
              </a:defRPr>
            </a:lvl6pPr>
            <a:lvl7pPr lvl="6" marR="0" rtl="0" algn="l">
              <a:spcBef>
                <a:spcPts val="533"/>
              </a:spcBef>
              <a:spcAft>
                <a:spcPts val="0"/>
              </a:spcAft>
              <a:buClr>
                <a:schemeClr val="dk1"/>
              </a:buClr>
              <a:buSzPts val="2667"/>
              <a:buFont typeface="Arial"/>
              <a:buNone/>
              <a:defRPr b="0" i="0" sz="2667" u="none" cap="none" strike="noStrike">
                <a:solidFill>
                  <a:schemeClr val="dk1"/>
                </a:solidFill>
                <a:latin typeface="Calibri"/>
                <a:ea typeface="Calibri"/>
                <a:cs typeface="Calibri"/>
                <a:sym typeface="Calibri"/>
              </a:defRPr>
            </a:lvl7pPr>
            <a:lvl8pPr lvl="7" marR="0" rtl="0" algn="l">
              <a:spcBef>
                <a:spcPts val="533"/>
              </a:spcBef>
              <a:spcAft>
                <a:spcPts val="0"/>
              </a:spcAft>
              <a:buClr>
                <a:schemeClr val="dk1"/>
              </a:buClr>
              <a:buSzPts val="2667"/>
              <a:buFont typeface="Arial"/>
              <a:buNone/>
              <a:defRPr b="0" i="0" sz="2667" u="none" cap="none" strike="noStrike">
                <a:solidFill>
                  <a:schemeClr val="dk1"/>
                </a:solidFill>
                <a:latin typeface="Calibri"/>
                <a:ea typeface="Calibri"/>
                <a:cs typeface="Calibri"/>
                <a:sym typeface="Calibri"/>
              </a:defRPr>
            </a:lvl8pPr>
            <a:lvl9pPr lvl="8" marR="0" rtl="0" algn="l">
              <a:spcBef>
                <a:spcPts val="533"/>
              </a:spcBef>
              <a:spcAft>
                <a:spcPts val="0"/>
              </a:spcAft>
              <a:buClr>
                <a:schemeClr val="dk1"/>
              </a:buClr>
              <a:buSzPts val="2667"/>
              <a:buFont typeface="Arial"/>
              <a:buNone/>
              <a:defRPr b="0" i="0" sz="2667" u="none" cap="none" strike="noStrike">
                <a:solidFill>
                  <a:schemeClr val="dk1"/>
                </a:solidFill>
                <a:latin typeface="Calibri"/>
                <a:ea typeface="Calibri"/>
                <a:cs typeface="Calibri"/>
                <a:sym typeface="Calibri"/>
              </a:defRPr>
            </a:lvl9pPr>
          </a:lstStyle>
          <a:p/>
        </p:txBody>
      </p:sp>
      <p:sp>
        <p:nvSpPr>
          <p:cNvPr id="115" name="Google Shape;115;p17"/>
          <p:cNvSpPr txBox="1"/>
          <p:nvPr>
            <p:ph idx="1" type="body"/>
          </p:nvPr>
        </p:nvSpPr>
        <p:spPr>
          <a:xfrm>
            <a:off x="7131051" y="1462881"/>
            <a:ext cx="4451349" cy="4217987"/>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800"/>
              </a:spcBef>
              <a:spcAft>
                <a:spcPts val="0"/>
              </a:spcAft>
              <a:buClr>
                <a:schemeClr val="dk1"/>
              </a:buClr>
              <a:buSzPts val="1867"/>
              <a:buFont typeface="Arial"/>
              <a:buNone/>
              <a:defRPr b="0" i="0" sz="1867" u="none" cap="none" strike="noStrike">
                <a:solidFill>
                  <a:schemeClr val="dk1"/>
                </a:solidFill>
                <a:latin typeface="Roboto Slab Light"/>
                <a:ea typeface="Roboto Slab Light"/>
                <a:cs typeface="Roboto Slab Light"/>
                <a:sym typeface="Roboto Slab Light"/>
              </a:defRPr>
            </a:lvl1pPr>
            <a:lvl2pPr indent="-228600" lvl="1" marL="914400" marR="0" rtl="0" algn="l">
              <a:lnSpc>
                <a:spcPct val="150000"/>
              </a:lnSpc>
              <a:spcBef>
                <a:spcPts val="0"/>
              </a:spcBef>
              <a:spcAft>
                <a:spcPts val="0"/>
              </a:spcAft>
              <a:buClr>
                <a:schemeClr val="dk1"/>
              </a:buClr>
              <a:buSzPts val="1600"/>
              <a:buFont typeface="Arial"/>
              <a:buNone/>
              <a:defRPr b="0" i="0" sz="1600" u="none" cap="none" strike="noStrike">
                <a:solidFill>
                  <a:schemeClr val="dk1"/>
                </a:solidFill>
                <a:latin typeface="Roboto Slab Light"/>
                <a:ea typeface="Roboto Slab Light"/>
                <a:cs typeface="Roboto Slab Light"/>
                <a:sym typeface="Roboto Slab Light"/>
              </a:defRPr>
            </a:lvl2pPr>
            <a:lvl3pPr indent="-228600" lvl="2" marL="1371600" marR="0" rtl="0" algn="l">
              <a:lnSpc>
                <a:spcPct val="150000"/>
              </a:lnSpc>
              <a:spcBef>
                <a:spcPts val="400"/>
              </a:spcBef>
              <a:spcAft>
                <a:spcPts val="0"/>
              </a:spcAft>
              <a:buClr>
                <a:schemeClr val="dk1"/>
              </a:buClr>
              <a:buSzPts val="1333"/>
              <a:buFont typeface="Arial"/>
              <a:buNone/>
              <a:defRPr b="0" i="0" sz="1333" u="none" cap="none" strike="noStrike">
                <a:solidFill>
                  <a:schemeClr val="dk1"/>
                </a:solidFill>
                <a:latin typeface="Roboto Slab Light"/>
                <a:ea typeface="Roboto Slab Light"/>
                <a:cs typeface="Roboto Slab Light"/>
                <a:sym typeface="Roboto Slab Light"/>
              </a:defRPr>
            </a:lvl3pPr>
            <a:lvl4pPr indent="-228600" lvl="3" marL="1828800" marR="0" rtl="0" algn="l">
              <a:lnSpc>
                <a:spcPct val="150000"/>
              </a:lnSpc>
              <a:spcBef>
                <a:spcPts val="240"/>
              </a:spcBef>
              <a:spcAft>
                <a:spcPts val="0"/>
              </a:spcAft>
              <a:buClr>
                <a:schemeClr val="dk1"/>
              </a:buClr>
              <a:buSzPts val="1200"/>
              <a:buFont typeface="Arial"/>
              <a:buNone/>
              <a:defRPr b="0" i="0" sz="1200" u="none" cap="none" strike="noStrike">
                <a:solidFill>
                  <a:schemeClr val="dk1"/>
                </a:solidFill>
                <a:latin typeface="Roboto Slab Light"/>
                <a:ea typeface="Roboto Slab Light"/>
                <a:cs typeface="Roboto Slab Light"/>
                <a:sym typeface="Roboto Slab Light"/>
              </a:defRPr>
            </a:lvl4pPr>
            <a:lvl5pPr indent="-228600" lvl="4" marL="2286000" marR="0" rtl="0" algn="l">
              <a:lnSpc>
                <a:spcPct val="150000"/>
              </a:lnSpc>
              <a:spcBef>
                <a:spcPts val="240"/>
              </a:spcBef>
              <a:spcAft>
                <a:spcPts val="0"/>
              </a:spcAft>
              <a:buClr>
                <a:schemeClr val="dk1"/>
              </a:buClr>
              <a:buSzPts val="1200"/>
              <a:buFont typeface="Arial"/>
              <a:buNone/>
              <a:defRPr b="0" i="0" sz="1200" u="none" cap="none" strike="noStrike">
                <a:solidFill>
                  <a:schemeClr val="dk1"/>
                </a:solidFill>
                <a:latin typeface="Roboto Slab Light"/>
                <a:ea typeface="Roboto Slab Light"/>
                <a:cs typeface="Roboto Slab Light"/>
                <a:sym typeface="Roboto Slab Light"/>
              </a:defRPr>
            </a:lvl5pPr>
            <a:lvl6pPr indent="-228600" lvl="5" marL="27432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16" name="Google Shape;116;p17"/>
          <p:cNvSpPr txBox="1"/>
          <p:nvPr>
            <p:ph idx="12" type="sldNum"/>
          </p:nvPr>
        </p:nvSpPr>
        <p:spPr>
          <a:xfrm>
            <a:off x="11740453" y="6490758"/>
            <a:ext cx="344553" cy="230188"/>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1" sz="1467">
                <a:solidFill>
                  <a:srgbClr val="FFFFFF"/>
                </a:solidFill>
                <a:latin typeface="Roboto"/>
                <a:ea typeface="Roboto"/>
                <a:cs typeface="Roboto"/>
                <a:sym typeface="Roboto"/>
              </a:defRPr>
            </a:lvl1pPr>
            <a:lvl2pPr indent="0" lvl="1" marL="0" marR="0" rtl="0" algn="ctr">
              <a:spcBef>
                <a:spcPts val="0"/>
              </a:spcBef>
              <a:buNone/>
              <a:defRPr b="1" sz="1467">
                <a:solidFill>
                  <a:srgbClr val="FFFFFF"/>
                </a:solidFill>
                <a:latin typeface="Roboto"/>
                <a:ea typeface="Roboto"/>
                <a:cs typeface="Roboto"/>
                <a:sym typeface="Roboto"/>
              </a:defRPr>
            </a:lvl2pPr>
            <a:lvl3pPr indent="0" lvl="2" marL="0" marR="0" rtl="0" algn="ctr">
              <a:spcBef>
                <a:spcPts val="0"/>
              </a:spcBef>
              <a:buNone/>
              <a:defRPr b="1" sz="1467">
                <a:solidFill>
                  <a:srgbClr val="FFFFFF"/>
                </a:solidFill>
                <a:latin typeface="Roboto"/>
                <a:ea typeface="Roboto"/>
                <a:cs typeface="Roboto"/>
                <a:sym typeface="Roboto"/>
              </a:defRPr>
            </a:lvl3pPr>
            <a:lvl4pPr indent="0" lvl="3" marL="0" marR="0" rtl="0" algn="ctr">
              <a:spcBef>
                <a:spcPts val="0"/>
              </a:spcBef>
              <a:buNone/>
              <a:defRPr b="1" sz="1467">
                <a:solidFill>
                  <a:srgbClr val="FFFFFF"/>
                </a:solidFill>
                <a:latin typeface="Roboto"/>
                <a:ea typeface="Roboto"/>
                <a:cs typeface="Roboto"/>
                <a:sym typeface="Roboto"/>
              </a:defRPr>
            </a:lvl4pPr>
            <a:lvl5pPr indent="0" lvl="4" marL="0" marR="0" rtl="0" algn="ctr">
              <a:spcBef>
                <a:spcPts val="0"/>
              </a:spcBef>
              <a:buNone/>
              <a:defRPr b="1" sz="1467">
                <a:solidFill>
                  <a:srgbClr val="FFFFFF"/>
                </a:solidFill>
                <a:latin typeface="Roboto"/>
                <a:ea typeface="Roboto"/>
                <a:cs typeface="Roboto"/>
                <a:sym typeface="Roboto"/>
              </a:defRPr>
            </a:lvl5pPr>
            <a:lvl6pPr indent="0" lvl="5" marL="0" marR="0" rtl="0" algn="ctr">
              <a:spcBef>
                <a:spcPts val="0"/>
              </a:spcBef>
              <a:buNone/>
              <a:defRPr b="1" sz="1467">
                <a:solidFill>
                  <a:srgbClr val="FFFFFF"/>
                </a:solidFill>
                <a:latin typeface="Roboto"/>
                <a:ea typeface="Roboto"/>
                <a:cs typeface="Roboto"/>
                <a:sym typeface="Roboto"/>
              </a:defRPr>
            </a:lvl6pPr>
            <a:lvl7pPr indent="0" lvl="6" marL="0" marR="0" rtl="0" algn="ctr">
              <a:spcBef>
                <a:spcPts val="0"/>
              </a:spcBef>
              <a:buNone/>
              <a:defRPr b="1" sz="1467">
                <a:solidFill>
                  <a:srgbClr val="FFFFFF"/>
                </a:solidFill>
                <a:latin typeface="Roboto"/>
                <a:ea typeface="Roboto"/>
                <a:cs typeface="Roboto"/>
                <a:sym typeface="Roboto"/>
              </a:defRPr>
            </a:lvl7pPr>
            <a:lvl8pPr indent="0" lvl="7" marL="0" marR="0" rtl="0" algn="ctr">
              <a:spcBef>
                <a:spcPts val="0"/>
              </a:spcBef>
              <a:buNone/>
              <a:defRPr b="1" sz="1467">
                <a:solidFill>
                  <a:srgbClr val="FFFFFF"/>
                </a:solidFill>
                <a:latin typeface="Roboto"/>
                <a:ea typeface="Roboto"/>
                <a:cs typeface="Roboto"/>
                <a:sym typeface="Roboto"/>
              </a:defRPr>
            </a:lvl8pPr>
            <a:lvl9pPr indent="0" lvl="8" marL="0" marR="0" rtl="0" algn="ctr">
              <a:spcBef>
                <a:spcPts val="0"/>
              </a:spcBef>
              <a:buNone/>
              <a:defRPr b="1" sz="1467">
                <a:solidFill>
                  <a:srgbClr val="FFFFFF"/>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17" name="Shape 117"/>
        <p:cNvGrpSpPr/>
        <p:nvPr/>
      </p:nvGrpSpPr>
      <p:grpSpPr>
        <a:xfrm>
          <a:off x="0" y="0"/>
          <a:ext cx="0" cy="0"/>
          <a:chOff x="0" y="0"/>
          <a:chExt cx="0" cy="0"/>
        </a:xfrm>
      </p:grpSpPr>
      <p:sp>
        <p:nvSpPr>
          <p:cNvPr id="118" name="Google Shape;118;p18"/>
          <p:cNvSpPr/>
          <p:nvPr/>
        </p:nvSpPr>
        <p:spPr>
          <a:xfrm>
            <a:off x="0" y="0"/>
            <a:ext cx="12192000" cy="6858000"/>
          </a:xfrm>
          <a:prstGeom prst="rect">
            <a:avLst/>
          </a:prstGeom>
          <a:solidFill>
            <a:schemeClr val="lt1"/>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pic>
        <p:nvPicPr>
          <p:cNvPr descr="saama_color.png" id="119" name="Google Shape;119;p18"/>
          <p:cNvPicPr preferRelativeResize="0"/>
          <p:nvPr/>
        </p:nvPicPr>
        <p:blipFill rotWithShape="1">
          <a:blip r:embed="rId2">
            <a:alphaModFix/>
          </a:blip>
          <a:srcRect b="0" l="0" r="0" t="0"/>
          <a:stretch/>
        </p:blipFill>
        <p:spPr>
          <a:xfrm>
            <a:off x="2397011" y="1949404"/>
            <a:ext cx="7397980" cy="2959192"/>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0" name="Shape 120"/>
        <p:cNvGrpSpPr/>
        <p:nvPr/>
      </p:nvGrpSpPr>
      <p:grpSpPr>
        <a:xfrm>
          <a:off x="0" y="0"/>
          <a:ext cx="0" cy="0"/>
          <a:chOff x="0" y="0"/>
          <a:chExt cx="0" cy="0"/>
        </a:xfrm>
      </p:grpSpPr>
      <p:sp>
        <p:nvSpPr>
          <p:cNvPr id="121" name="Google Shape;121;p19"/>
          <p:cNvSpPr txBox="1"/>
          <p:nvPr>
            <p:ph type="title"/>
          </p:nvPr>
        </p:nvSpPr>
        <p:spPr>
          <a:xfrm>
            <a:off x="1524000" y="1122362"/>
            <a:ext cx="9144000" cy="2387601"/>
          </a:xfrm>
          <a:prstGeom prst="rect">
            <a:avLst/>
          </a:prstGeom>
          <a:noFill/>
          <a:ln>
            <a:noFill/>
          </a:ln>
        </p:spPr>
        <p:txBody>
          <a:bodyPr anchorCtr="0" anchor="b" bIns="91425" lIns="91425" spcFirstLastPara="1" rIns="91425" wrap="square" tIns="91425">
            <a:noAutofit/>
          </a:bodyPr>
          <a:lstStyle>
            <a:lvl1pPr lvl="0" marR="0" rtl="0" algn="ctr">
              <a:spcBef>
                <a:spcPts val="0"/>
              </a:spcBef>
              <a:spcAft>
                <a:spcPts val="0"/>
              </a:spcAft>
              <a:buSzPts val="1400"/>
              <a:buNone/>
              <a:defRPr b="1" i="0" sz="6000" u="none" cap="none" strike="noStrike">
                <a:solidFill>
                  <a:srgbClr val="3E3E3E"/>
                </a:solidFill>
                <a:latin typeface="Roboto Slab"/>
                <a:ea typeface="Roboto Slab"/>
                <a:cs typeface="Roboto Slab"/>
                <a:sym typeface="Roboto Slab"/>
              </a:defRPr>
            </a:lvl1pPr>
            <a:lvl2pPr lvl="1"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2pPr>
            <a:lvl3pPr lvl="2"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3pPr>
            <a:lvl4pPr lvl="3"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4pPr>
            <a:lvl5pPr lvl="4"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5pPr>
            <a:lvl6pPr lvl="5"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6pPr>
            <a:lvl7pPr lvl="6"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7pPr>
            <a:lvl8pPr lvl="7"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8pPr>
            <a:lvl9pPr lvl="8"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9pPr>
          </a:lstStyle>
          <a:p/>
        </p:txBody>
      </p:sp>
      <p:sp>
        <p:nvSpPr>
          <p:cNvPr id="122" name="Google Shape;122;p19"/>
          <p:cNvSpPr txBox="1"/>
          <p:nvPr>
            <p:ph idx="1" type="body"/>
          </p:nvPr>
        </p:nvSpPr>
        <p:spPr>
          <a:xfrm>
            <a:off x="1524000" y="3602037"/>
            <a:ext cx="9144000" cy="1655763"/>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800"/>
              </a:spcBef>
              <a:spcAft>
                <a:spcPts val="0"/>
              </a:spcAft>
              <a:buClr>
                <a:schemeClr val="dk1"/>
              </a:buClr>
              <a:buSzPts val="2400"/>
              <a:buFont typeface="Arial"/>
              <a:buNone/>
              <a:defRPr b="0" i="0" sz="2400" u="none" cap="none" strike="noStrike">
                <a:solidFill>
                  <a:schemeClr val="dk1"/>
                </a:solidFill>
                <a:latin typeface="Roboto Slab Light"/>
                <a:ea typeface="Roboto Slab Light"/>
                <a:cs typeface="Roboto Slab Light"/>
                <a:sym typeface="Roboto Slab Light"/>
              </a:defRPr>
            </a:lvl1pPr>
            <a:lvl2pPr indent="-228600" lvl="1" marL="914400" marR="0" rtl="0" algn="ctr">
              <a:lnSpc>
                <a:spcPct val="150000"/>
              </a:lnSpc>
              <a:spcBef>
                <a:spcPts val="0"/>
              </a:spcBef>
              <a:spcAft>
                <a:spcPts val="0"/>
              </a:spcAft>
              <a:buClr>
                <a:schemeClr val="dk1"/>
              </a:buClr>
              <a:buSzPts val="2400"/>
              <a:buFont typeface="Arial"/>
              <a:buNone/>
              <a:defRPr b="0" i="0" sz="2400" u="none" cap="none" strike="noStrike">
                <a:solidFill>
                  <a:schemeClr val="dk1"/>
                </a:solidFill>
                <a:latin typeface="Roboto Slab Light"/>
                <a:ea typeface="Roboto Slab Light"/>
                <a:cs typeface="Roboto Slab Light"/>
                <a:sym typeface="Roboto Slab Light"/>
              </a:defRPr>
            </a:lvl2pPr>
            <a:lvl3pPr indent="-228600" lvl="2" marL="1371600" marR="0" rtl="0" algn="ctr">
              <a:lnSpc>
                <a:spcPct val="150000"/>
              </a:lnSpc>
              <a:spcBef>
                <a:spcPts val="480"/>
              </a:spcBef>
              <a:spcAft>
                <a:spcPts val="0"/>
              </a:spcAft>
              <a:buClr>
                <a:schemeClr val="dk1"/>
              </a:buClr>
              <a:buSzPts val="2400"/>
              <a:buFont typeface="Arial"/>
              <a:buNone/>
              <a:defRPr b="0" i="0" sz="2400" u="none" cap="none" strike="noStrike">
                <a:solidFill>
                  <a:schemeClr val="dk1"/>
                </a:solidFill>
                <a:latin typeface="Roboto Slab Light"/>
                <a:ea typeface="Roboto Slab Light"/>
                <a:cs typeface="Roboto Slab Light"/>
                <a:sym typeface="Roboto Slab Light"/>
              </a:defRPr>
            </a:lvl3pPr>
            <a:lvl4pPr indent="-228600" lvl="3" marL="1828800" marR="0" rtl="0" algn="ctr">
              <a:lnSpc>
                <a:spcPct val="150000"/>
              </a:lnSpc>
              <a:spcBef>
                <a:spcPts val="480"/>
              </a:spcBef>
              <a:spcAft>
                <a:spcPts val="0"/>
              </a:spcAft>
              <a:buClr>
                <a:schemeClr val="dk1"/>
              </a:buClr>
              <a:buSzPts val="2400"/>
              <a:buFont typeface="Arial"/>
              <a:buNone/>
              <a:defRPr b="0" i="0" sz="2400" u="none" cap="none" strike="noStrike">
                <a:solidFill>
                  <a:schemeClr val="dk1"/>
                </a:solidFill>
                <a:latin typeface="Roboto Slab Light"/>
                <a:ea typeface="Roboto Slab Light"/>
                <a:cs typeface="Roboto Slab Light"/>
                <a:sym typeface="Roboto Slab Light"/>
              </a:defRPr>
            </a:lvl4pPr>
            <a:lvl5pPr indent="-228600" lvl="4" marL="2286000" marR="0" rtl="0" algn="ctr">
              <a:lnSpc>
                <a:spcPct val="150000"/>
              </a:lnSpc>
              <a:spcBef>
                <a:spcPts val="480"/>
              </a:spcBef>
              <a:spcAft>
                <a:spcPts val="0"/>
              </a:spcAft>
              <a:buClr>
                <a:schemeClr val="dk1"/>
              </a:buClr>
              <a:buSzPts val="2400"/>
              <a:buFont typeface="Arial"/>
              <a:buNone/>
              <a:defRPr b="0" i="0" sz="2400" u="none" cap="none" strike="noStrike">
                <a:solidFill>
                  <a:schemeClr val="dk1"/>
                </a:solidFill>
                <a:latin typeface="Roboto Slab Light"/>
                <a:ea typeface="Roboto Slab Light"/>
                <a:cs typeface="Roboto Slab Light"/>
                <a:sym typeface="Roboto Slab Light"/>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123" name="Google Shape;123;p19"/>
          <p:cNvSpPr txBox="1"/>
          <p:nvPr>
            <p:ph idx="12" type="sldNum"/>
          </p:nvPr>
        </p:nvSpPr>
        <p:spPr>
          <a:xfrm>
            <a:off x="11740453" y="6490758"/>
            <a:ext cx="344553" cy="230188"/>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1" sz="933">
                <a:solidFill>
                  <a:srgbClr val="FFFFFF"/>
                </a:solidFill>
                <a:latin typeface="Roboto"/>
                <a:ea typeface="Roboto"/>
                <a:cs typeface="Roboto"/>
                <a:sym typeface="Roboto"/>
              </a:defRPr>
            </a:lvl1pPr>
            <a:lvl2pPr indent="0" lvl="1" marL="0" marR="0" rtl="0" algn="ctr">
              <a:spcBef>
                <a:spcPts val="0"/>
              </a:spcBef>
              <a:buNone/>
              <a:defRPr b="1" sz="933">
                <a:solidFill>
                  <a:srgbClr val="FFFFFF"/>
                </a:solidFill>
                <a:latin typeface="Roboto"/>
                <a:ea typeface="Roboto"/>
                <a:cs typeface="Roboto"/>
                <a:sym typeface="Roboto"/>
              </a:defRPr>
            </a:lvl2pPr>
            <a:lvl3pPr indent="0" lvl="2" marL="0" marR="0" rtl="0" algn="ctr">
              <a:spcBef>
                <a:spcPts val="0"/>
              </a:spcBef>
              <a:buNone/>
              <a:defRPr b="1" sz="933">
                <a:solidFill>
                  <a:srgbClr val="FFFFFF"/>
                </a:solidFill>
                <a:latin typeface="Roboto"/>
                <a:ea typeface="Roboto"/>
                <a:cs typeface="Roboto"/>
                <a:sym typeface="Roboto"/>
              </a:defRPr>
            </a:lvl3pPr>
            <a:lvl4pPr indent="0" lvl="3" marL="0" marR="0" rtl="0" algn="ctr">
              <a:spcBef>
                <a:spcPts val="0"/>
              </a:spcBef>
              <a:buNone/>
              <a:defRPr b="1" sz="933">
                <a:solidFill>
                  <a:srgbClr val="FFFFFF"/>
                </a:solidFill>
                <a:latin typeface="Roboto"/>
                <a:ea typeface="Roboto"/>
                <a:cs typeface="Roboto"/>
                <a:sym typeface="Roboto"/>
              </a:defRPr>
            </a:lvl4pPr>
            <a:lvl5pPr indent="0" lvl="4" marL="0" marR="0" rtl="0" algn="ctr">
              <a:spcBef>
                <a:spcPts val="0"/>
              </a:spcBef>
              <a:buNone/>
              <a:defRPr b="1" sz="933">
                <a:solidFill>
                  <a:srgbClr val="FFFFFF"/>
                </a:solidFill>
                <a:latin typeface="Roboto"/>
                <a:ea typeface="Roboto"/>
                <a:cs typeface="Roboto"/>
                <a:sym typeface="Roboto"/>
              </a:defRPr>
            </a:lvl5pPr>
            <a:lvl6pPr indent="0" lvl="5" marL="0" marR="0" rtl="0" algn="ctr">
              <a:spcBef>
                <a:spcPts val="0"/>
              </a:spcBef>
              <a:buNone/>
              <a:defRPr b="1" sz="933">
                <a:solidFill>
                  <a:srgbClr val="FFFFFF"/>
                </a:solidFill>
                <a:latin typeface="Roboto"/>
                <a:ea typeface="Roboto"/>
                <a:cs typeface="Roboto"/>
                <a:sym typeface="Roboto"/>
              </a:defRPr>
            </a:lvl6pPr>
            <a:lvl7pPr indent="0" lvl="6" marL="0" marR="0" rtl="0" algn="ctr">
              <a:spcBef>
                <a:spcPts val="0"/>
              </a:spcBef>
              <a:buNone/>
              <a:defRPr b="1" sz="933">
                <a:solidFill>
                  <a:srgbClr val="FFFFFF"/>
                </a:solidFill>
                <a:latin typeface="Roboto"/>
                <a:ea typeface="Roboto"/>
                <a:cs typeface="Roboto"/>
                <a:sym typeface="Roboto"/>
              </a:defRPr>
            </a:lvl7pPr>
            <a:lvl8pPr indent="0" lvl="7" marL="0" marR="0" rtl="0" algn="ctr">
              <a:spcBef>
                <a:spcPts val="0"/>
              </a:spcBef>
              <a:buNone/>
              <a:defRPr b="1" sz="933">
                <a:solidFill>
                  <a:srgbClr val="FFFFFF"/>
                </a:solidFill>
                <a:latin typeface="Roboto"/>
                <a:ea typeface="Roboto"/>
                <a:cs typeface="Roboto"/>
                <a:sym typeface="Roboto"/>
              </a:defRPr>
            </a:lvl8pPr>
            <a:lvl9pPr indent="0" lvl="8" marL="0" marR="0" rtl="0" algn="ctr">
              <a:spcBef>
                <a:spcPts val="0"/>
              </a:spcBef>
              <a:buNone/>
              <a:defRPr b="1" sz="933">
                <a:solidFill>
                  <a:srgbClr val="FFFFFF"/>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4" name="Shape 24"/>
        <p:cNvGrpSpPr/>
        <p:nvPr/>
      </p:nvGrpSpPr>
      <p:grpSpPr>
        <a:xfrm>
          <a:off x="0" y="0"/>
          <a:ext cx="0" cy="0"/>
          <a:chOff x="0" y="0"/>
          <a:chExt cx="0" cy="0"/>
        </a:xfrm>
      </p:grpSpPr>
      <p:sp>
        <p:nvSpPr>
          <p:cNvPr id="25" name="Google Shape;25;p3"/>
          <p:cNvSpPr txBox="1"/>
          <p:nvPr>
            <p:ph type="title"/>
          </p:nvPr>
        </p:nvSpPr>
        <p:spPr>
          <a:xfrm>
            <a:off x="1128889" y="422893"/>
            <a:ext cx="10956117" cy="868363"/>
          </a:xfrm>
          <a:prstGeom prst="rect">
            <a:avLst/>
          </a:prstGeom>
          <a:noFill/>
          <a:ln>
            <a:noFill/>
          </a:ln>
        </p:spPr>
        <p:txBody>
          <a:bodyPr anchorCtr="0" anchor="ctr" bIns="91425" lIns="91425" spcFirstLastPara="1" rIns="91425" wrap="square" tIns="91425">
            <a:noAutofit/>
          </a:bodyPr>
          <a:lstStyle>
            <a:lvl1pPr lvl="0" marR="0" rtl="0" algn="l">
              <a:spcBef>
                <a:spcPts val="0"/>
              </a:spcBef>
              <a:spcAft>
                <a:spcPts val="0"/>
              </a:spcAft>
              <a:buSzPts val="1400"/>
              <a:buNone/>
              <a:defRPr b="1" i="0" sz="3200" u="none" cap="none" strike="noStrike">
                <a:solidFill>
                  <a:schemeClr val="dk1"/>
                </a:solidFill>
                <a:latin typeface="Roboto Slab"/>
                <a:ea typeface="Roboto Slab"/>
                <a:cs typeface="Roboto Slab"/>
                <a:sym typeface="Roboto Slab"/>
              </a:defRPr>
            </a:lvl1pPr>
            <a:lvl2pPr lvl="1"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2pPr>
            <a:lvl3pPr lvl="2"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3pPr>
            <a:lvl4pPr lvl="3"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4pPr>
            <a:lvl5pPr lvl="4"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5pPr>
            <a:lvl6pPr lvl="5"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6pPr>
            <a:lvl7pPr lvl="6"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7pPr>
            <a:lvl8pPr lvl="7"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8pPr>
            <a:lvl9pPr lvl="8"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9pPr>
          </a:lstStyle>
          <a:p/>
        </p:txBody>
      </p:sp>
      <p:sp>
        <p:nvSpPr>
          <p:cNvPr id="26" name="Google Shape;26;p3"/>
          <p:cNvSpPr txBox="1"/>
          <p:nvPr>
            <p:ph idx="1" type="body"/>
          </p:nvPr>
        </p:nvSpPr>
        <p:spPr>
          <a:xfrm>
            <a:off x="1128888" y="1422400"/>
            <a:ext cx="10972800" cy="4999656"/>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800"/>
              </a:spcBef>
              <a:spcAft>
                <a:spcPts val="0"/>
              </a:spcAft>
              <a:buClr>
                <a:schemeClr val="dk1"/>
              </a:buClr>
              <a:buSzPts val="2400"/>
              <a:buFont typeface="Arial"/>
              <a:buNone/>
              <a:defRPr b="1" i="0" sz="2400" u="none" cap="none" strike="noStrike">
                <a:solidFill>
                  <a:schemeClr val="dk1"/>
                </a:solidFill>
                <a:latin typeface="Roboto Slab Light"/>
                <a:ea typeface="Roboto Slab Light"/>
                <a:cs typeface="Roboto Slab Light"/>
                <a:sym typeface="Roboto Slab Light"/>
              </a:defRPr>
            </a:lvl1pPr>
            <a:lvl2pPr indent="-364045" lvl="1" marL="914400" marR="0" rtl="0" algn="l">
              <a:lnSpc>
                <a:spcPct val="100000"/>
              </a:lnSpc>
              <a:spcBef>
                <a:spcPts val="0"/>
              </a:spcBef>
              <a:spcAft>
                <a:spcPts val="0"/>
              </a:spcAft>
              <a:buClr>
                <a:schemeClr val="dk1"/>
              </a:buClr>
              <a:buSzPts val="2133"/>
              <a:buFont typeface="Arial"/>
              <a:buChar char="–"/>
              <a:defRPr b="0" i="0" sz="2133" u="none" cap="none" strike="noStrike">
                <a:solidFill>
                  <a:schemeClr val="dk1"/>
                </a:solidFill>
                <a:latin typeface="Roboto Slab Light"/>
                <a:ea typeface="Roboto Slab Light"/>
                <a:cs typeface="Roboto Slab Light"/>
                <a:sym typeface="Roboto Slab Light"/>
              </a:defRPr>
            </a:lvl2pPr>
            <a:lvl3pPr indent="-381000" lvl="2" marL="1371600" marR="0" rtl="0" algn="l">
              <a:lnSpc>
                <a:spcPct val="150000"/>
              </a:lnSpc>
              <a:spcBef>
                <a:spcPts val="480"/>
              </a:spcBef>
              <a:spcAft>
                <a:spcPts val="0"/>
              </a:spcAft>
              <a:buClr>
                <a:schemeClr val="dk1"/>
              </a:buClr>
              <a:buSzPts val="2400"/>
              <a:buFont typeface="Arial"/>
              <a:buChar char="•"/>
              <a:defRPr b="0" i="0" sz="2400" u="none" cap="none" strike="noStrike">
                <a:solidFill>
                  <a:schemeClr val="dk1"/>
                </a:solidFill>
                <a:latin typeface="Roboto Slab Light"/>
                <a:ea typeface="Roboto Slab Light"/>
                <a:cs typeface="Roboto Slab Light"/>
                <a:sym typeface="Roboto Slab Light"/>
              </a:defRPr>
            </a:lvl3pPr>
            <a:lvl4pPr indent="-381000" lvl="3" marL="1828800" marR="0" rtl="0" algn="l">
              <a:lnSpc>
                <a:spcPct val="150000"/>
              </a:lnSpc>
              <a:spcBef>
                <a:spcPts val="480"/>
              </a:spcBef>
              <a:spcAft>
                <a:spcPts val="0"/>
              </a:spcAft>
              <a:buClr>
                <a:schemeClr val="dk1"/>
              </a:buClr>
              <a:buSzPts val="2400"/>
              <a:buFont typeface="Arial"/>
              <a:buChar char="–"/>
              <a:defRPr b="0" i="0" sz="2400" u="none" cap="none" strike="noStrike">
                <a:solidFill>
                  <a:schemeClr val="dk1"/>
                </a:solidFill>
                <a:latin typeface="Roboto Slab Light"/>
                <a:ea typeface="Roboto Slab Light"/>
                <a:cs typeface="Roboto Slab Light"/>
                <a:sym typeface="Roboto Slab Light"/>
              </a:defRPr>
            </a:lvl4pPr>
            <a:lvl5pPr indent="-381000" lvl="4" marL="2286000" marR="0" rtl="0" algn="l">
              <a:lnSpc>
                <a:spcPct val="150000"/>
              </a:lnSpc>
              <a:spcBef>
                <a:spcPts val="480"/>
              </a:spcBef>
              <a:spcAft>
                <a:spcPts val="0"/>
              </a:spcAft>
              <a:buClr>
                <a:schemeClr val="dk1"/>
              </a:buClr>
              <a:buSzPts val="2400"/>
              <a:buFont typeface="Arial"/>
              <a:buChar char="»"/>
              <a:defRPr b="0" i="0" sz="2400" u="none" cap="none" strike="noStrike">
                <a:solidFill>
                  <a:schemeClr val="dk1"/>
                </a:solidFill>
                <a:latin typeface="Roboto Slab Light"/>
                <a:ea typeface="Roboto Slab Light"/>
                <a:cs typeface="Roboto Slab Light"/>
                <a:sym typeface="Roboto Slab Light"/>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27" name="Google Shape;27;p3"/>
          <p:cNvSpPr txBox="1"/>
          <p:nvPr>
            <p:ph idx="12" type="sldNum"/>
          </p:nvPr>
        </p:nvSpPr>
        <p:spPr>
          <a:xfrm>
            <a:off x="11740453" y="6502047"/>
            <a:ext cx="344553" cy="230188"/>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1" i="0" sz="933" u="none" cap="none" strike="noStrike">
                <a:solidFill>
                  <a:srgbClr val="FFFFFF"/>
                </a:solidFill>
                <a:latin typeface="Roboto"/>
                <a:ea typeface="Roboto"/>
                <a:cs typeface="Roboto"/>
                <a:sym typeface="Roboto"/>
              </a:defRPr>
            </a:lvl1pPr>
            <a:lvl2pPr indent="0" lvl="1" marL="0" marR="0" rtl="0" algn="ctr">
              <a:spcBef>
                <a:spcPts val="0"/>
              </a:spcBef>
              <a:buNone/>
              <a:defRPr b="1" i="0" sz="933" u="none" cap="none" strike="noStrike">
                <a:solidFill>
                  <a:srgbClr val="FFFFFF"/>
                </a:solidFill>
                <a:latin typeface="Roboto"/>
                <a:ea typeface="Roboto"/>
                <a:cs typeface="Roboto"/>
                <a:sym typeface="Roboto"/>
              </a:defRPr>
            </a:lvl2pPr>
            <a:lvl3pPr indent="0" lvl="2" marL="0" marR="0" rtl="0" algn="ctr">
              <a:spcBef>
                <a:spcPts val="0"/>
              </a:spcBef>
              <a:buNone/>
              <a:defRPr b="1" i="0" sz="933" u="none" cap="none" strike="noStrike">
                <a:solidFill>
                  <a:srgbClr val="FFFFFF"/>
                </a:solidFill>
                <a:latin typeface="Roboto"/>
                <a:ea typeface="Roboto"/>
                <a:cs typeface="Roboto"/>
                <a:sym typeface="Roboto"/>
              </a:defRPr>
            </a:lvl3pPr>
            <a:lvl4pPr indent="0" lvl="3" marL="0" marR="0" rtl="0" algn="ctr">
              <a:spcBef>
                <a:spcPts val="0"/>
              </a:spcBef>
              <a:buNone/>
              <a:defRPr b="1" i="0" sz="933" u="none" cap="none" strike="noStrike">
                <a:solidFill>
                  <a:srgbClr val="FFFFFF"/>
                </a:solidFill>
                <a:latin typeface="Roboto"/>
                <a:ea typeface="Roboto"/>
                <a:cs typeface="Roboto"/>
                <a:sym typeface="Roboto"/>
              </a:defRPr>
            </a:lvl4pPr>
            <a:lvl5pPr indent="0" lvl="4" marL="0" marR="0" rtl="0" algn="ctr">
              <a:spcBef>
                <a:spcPts val="0"/>
              </a:spcBef>
              <a:buNone/>
              <a:defRPr b="1" i="0" sz="933" u="none" cap="none" strike="noStrike">
                <a:solidFill>
                  <a:srgbClr val="FFFFFF"/>
                </a:solidFill>
                <a:latin typeface="Roboto"/>
                <a:ea typeface="Roboto"/>
                <a:cs typeface="Roboto"/>
                <a:sym typeface="Roboto"/>
              </a:defRPr>
            </a:lvl5pPr>
            <a:lvl6pPr indent="0" lvl="5" marL="0" marR="0" rtl="0" algn="ctr">
              <a:spcBef>
                <a:spcPts val="0"/>
              </a:spcBef>
              <a:buNone/>
              <a:defRPr b="1" i="0" sz="933" u="none" cap="none" strike="noStrike">
                <a:solidFill>
                  <a:srgbClr val="FFFFFF"/>
                </a:solidFill>
                <a:latin typeface="Roboto"/>
                <a:ea typeface="Roboto"/>
                <a:cs typeface="Roboto"/>
                <a:sym typeface="Roboto"/>
              </a:defRPr>
            </a:lvl6pPr>
            <a:lvl7pPr indent="0" lvl="6" marL="0" marR="0" rtl="0" algn="ctr">
              <a:spcBef>
                <a:spcPts val="0"/>
              </a:spcBef>
              <a:buNone/>
              <a:defRPr b="1" i="0" sz="933" u="none" cap="none" strike="noStrike">
                <a:solidFill>
                  <a:srgbClr val="FFFFFF"/>
                </a:solidFill>
                <a:latin typeface="Roboto"/>
                <a:ea typeface="Roboto"/>
                <a:cs typeface="Roboto"/>
                <a:sym typeface="Roboto"/>
              </a:defRPr>
            </a:lvl7pPr>
            <a:lvl8pPr indent="0" lvl="7" marL="0" marR="0" rtl="0" algn="ctr">
              <a:spcBef>
                <a:spcPts val="0"/>
              </a:spcBef>
              <a:buNone/>
              <a:defRPr b="1" i="0" sz="933" u="none" cap="none" strike="noStrike">
                <a:solidFill>
                  <a:srgbClr val="FFFFFF"/>
                </a:solidFill>
                <a:latin typeface="Roboto"/>
                <a:ea typeface="Roboto"/>
                <a:cs typeface="Roboto"/>
                <a:sym typeface="Roboto"/>
              </a:defRPr>
            </a:lvl8pPr>
            <a:lvl9pPr indent="0" lvl="8" marL="0" marR="0" rtl="0" algn="ctr">
              <a:spcBef>
                <a:spcPts val="0"/>
              </a:spcBef>
              <a:buNone/>
              <a:defRPr b="1" i="0" sz="933" u="none" cap="none" strike="noStrike">
                <a:solidFill>
                  <a:srgbClr val="FFFFFF"/>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8" name="Shape 28"/>
        <p:cNvGrpSpPr/>
        <p:nvPr/>
      </p:nvGrpSpPr>
      <p:grpSpPr>
        <a:xfrm>
          <a:off x="0" y="0"/>
          <a:ext cx="0" cy="0"/>
          <a:chOff x="0" y="0"/>
          <a:chExt cx="0" cy="0"/>
        </a:xfrm>
      </p:grpSpPr>
      <p:sp>
        <p:nvSpPr>
          <p:cNvPr id="29" name="Google Shape;29;p4"/>
          <p:cNvSpPr txBox="1"/>
          <p:nvPr>
            <p:ph type="title"/>
          </p:nvPr>
        </p:nvSpPr>
        <p:spPr>
          <a:xfrm>
            <a:off x="1128980" y="168894"/>
            <a:ext cx="10445324" cy="868362"/>
          </a:xfrm>
          <a:prstGeom prst="rect">
            <a:avLst/>
          </a:prstGeom>
          <a:noFill/>
          <a:ln>
            <a:noFill/>
          </a:ln>
        </p:spPr>
        <p:txBody>
          <a:bodyPr anchorCtr="0" anchor="ctr" bIns="91425" lIns="91425" spcFirstLastPara="1" rIns="91425" wrap="square" tIns="91425">
            <a:noAutofit/>
          </a:bodyPr>
          <a:lstStyle>
            <a:lvl1pPr lvl="0" marR="0" rtl="0" algn="l">
              <a:spcBef>
                <a:spcPts val="0"/>
              </a:spcBef>
              <a:spcAft>
                <a:spcPts val="0"/>
              </a:spcAft>
              <a:buSzPts val="1400"/>
              <a:buNone/>
              <a:defRPr b="1" i="0" sz="2666" u="none" cap="none" strike="noStrike">
                <a:solidFill>
                  <a:schemeClr val="dk1"/>
                </a:solidFill>
                <a:latin typeface="Roboto Slab"/>
                <a:ea typeface="Roboto Slab"/>
                <a:cs typeface="Roboto Slab"/>
                <a:sym typeface="Roboto Slab"/>
              </a:defRPr>
            </a:lvl1pPr>
            <a:lvl2pPr lvl="1"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2pPr>
            <a:lvl3pPr lvl="2"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3pPr>
            <a:lvl4pPr lvl="3"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4pPr>
            <a:lvl5pPr lvl="4"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5pPr>
            <a:lvl6pPr lvl="5"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6pPr>
            <a:lvl7pPr lvl="6"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7pPr>
            <a:lvl8pPr lvl="7"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8pPr>
            <a:lvl9pPr lvl="8"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0" name="Shape 30"/>
        <p:cNvGrpSpPr/>
        <p:nvPr/>
      </p:nvGrpSpPr>
      <p:grpSpPr>
        <a:xfrm>
          <a:off x="0" y="0"/>
          <a:ext cx="0" cy="0"/>
          <a:chOff x="0" y="0"/>
          <a:chExt cx="0" cy="0"/>
        </a:xfrm>
      </p:grpSpPr>
      <p:sp>
        <p:nvSpPr>
          <p:cNvPr id="31" name="Google Shape;31;p5"/>
          <p:cNvSpPr txBox="1"/>
          <p:nvPr>
            <p:ph idx="12" type="sldNum"/>
          </p:nvPr>
        </p:nvSpPr>
        <p:spPr>
          <a:xfrm>
            <a:off x="11740453" y="6490758"/>
            <a:ext cx="344553" cy="230188"/>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1" sz="1467">
                <a:solidFill>
                  <a:srgbClr val="FFFFFF"/>
                </a:solidFill>
                <a:latin typeface="Roboto"/>
                <a:ea typeface="Roboto"/>
                <a:cs typeface="Roboto"/>
                <a:sym typeface="Roboto"/>
              </a:defRPr>
            </a:lvl1pPr>
            <a:lvl2pPr indent="0" lvl="1" marL="0" marR="0" rtl="0" algn="ctr">
              <a:spcBef>
                <a:spcPts val="0"/>
              </a:spcBef>
              <a:buNone/>
              <a:defRPr b="1" sz="1467">
                <a:solidFill>
                  <a:srgbClr val="FFFFFF"/>
                </a:solidFill>
                <a:latin typeface="Roboto"/>
                <a:ea typeface="Roboto"/>
                <a:cs typeface="Roboto"/>
                <a:sym typeface="Roboto"/>
              </a:defRPr>
            </a:lvl2pPr>
            <a:lvl3pPr indent="0" lvl="2" marL="0" marR="0" rtl="0" algn="ctr">
              <a:spcBef>
                <a:spcPts val="0"/>
              </a:spcBef>
              <a:buNone/>
              <a:defRPr b="1" sz="1467">
                <a:solidFill>
                  <a:srgbClr val="FFFFFF"/>
                </a:solidFill>
                <a:latin typeface="Roboto"/>
                <a:ea typeface="Roboto"/>
                <a:cs typeface="Roboto"/>
                <a:sym typeface="Roboto"/>
              </a:defRPr>
            </a:lvl3pPr>
            <a:lvl4pPr indent="0" lvl="3" marL="0" marR="0" rtl="0" algn="ctr">
              <a:spcBef>
                <a:spcPts val="0"/>
              </a:spcBef>
              <a:buNone/>
              <a:defRPr b="1" sz="1467">
                <a:solidFill>
                  <a:srgbClr val="FFFFFF"/>
                </a:solidFill>
                <a:latin typeface="Roboto"/>
                <a:ea typeface="Roboto"/>
                <a:cs typeface="Roboto"/>
                <a:sym typeface="Roboto"/>
              </a:defRPr>
            </a:lvl4pPr>
            <a:lvl5pPr indent="0" lvl="4" marL="0" marR="0" rtl="0" algn="ctr">
              <a:spcBef>
                <a:spcPts val="0"/>
              </a:spcBef>
              <a:buNone/>
              <a:defRPr b="1" sz="1467">
                <a:solidFill>
                  <a:srgbClr val="FFFFFF"/>
                </a:solidFill>
                <a:latin typeface="Roboto"/>
                <a:ea typeface="Roboto"/>
                <a:cs typeface="Roboto"/>
                <a:sym typeface="Roboto"/>
              </a:defRPr>
            </a:lvl5pPr>
            <a:lvl6pPr indent="0" lvl="5" marL="0" marR="0" rtl="0" algn="ctr">
              <a:spcBef>
                <a:spcPts val="0"/>
              </a:spcBef>
              <a:buNone/>
              <a:defRPr b="1" sz="1467">
                <a:solidFill>
                  <a:srgbClr val="FFFFFF"/>
                </a:solidFill>
                <a:latin typeface="Roboto"/>
                <a:ea typeface="Roboto"/>
                <a:cs typeface="Roboto"/>
                <a:sym typeface="Roboto"/>
              </a:defRPr>
            </a:lvl6pPr>
            <a:lvl7pPr indent="0" lvl="6" marL="0" marR="0" rtl="0" algn="ctr">
              <a:spcBef>
                <a:spcPts val="0"/>
              </a:spcBef>
              <a:buNone/>
              <a:defRPr b="1" sz="1467">
                <a:solidFill>
                  <a:srgbClr val="FFFFFF"/>
                </a:solidFill>
                <a:latin typeface="Roboto"/>
                <a:ea typeface="Roboto"/>
                <a:cs typeface="Roboto"/>
                <a:sym typeface="Roboto"/>
              </a:defRPr>
            </a:lvl7pPr>
            <a:lvl8pPr indent="0" lvl="7" marL="0" marR="0" rtl="0" algn="ctr">
              <a:spcBef>
                <a:spcPts val="0"/>
              </a:spcBef>
              <a:buNone/>
              <a:defRPr b="1" sz="1467">
                <a:solidFill>
                  <a:srgbClr val="FFFFFF"/>
                </a:solidFill>
                <a:latin typeface="Roboto"/>
                <a:ea typeface="Roboto"/>
                <a:cs typeface="Roboto"/>
                <a:sym typeface="Roboto"/>
              </a:defRPr>
            </a:lvl8pPr>
            <a:lvl9pPr indent="0" lvl="8" marL="0" marR="0" rtl="0" algn="ctr">
              <a:spcBef>
                <a:spcPts val="0"/>
              </a:spcBef>
              <a:buNone/>
              <a:defRPr b="1" sz="1467">
                <a:solidFill>
                  <a:srgbClr val="FFFFFF"/>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32" name="Shape 32"/>
        <p:cNvGrpSpPr/>
        <p:nvPr/>
      </p:nvGrpSpPr>
      <p:grpSpPr>
        <a:xfrm>
          <a:off x="0" y="0"/>
          <a:ext cx="0" cy="0"/>
          <a:chOff x="0" y="0"/>
          <a:chExt cx="0" cy="0"/>
        </a:xfrm>
      </p:grpSpPr>
      <p:sp>
        <p:nvSpPr>
          <p:cNvPr id="33" name="Google Shape;33;p6"/>
          <p:cNvSpPr/>
          <p:nvPr/>
        </p:nvSpPr>
        <p:spPr>
          <a:xfrm>
            <a:off x="0" y="1"/>
            <a:ext cx="12192000" cy="1089025"/>
          </a:xfrm>
          <a:prstGeom prst="rect">
            <a:avLst/>
          </a:prstGeom>
          <a:gradFill>
            <a:gsLst>
              <a:gs pos="0">
                <a:schemeClr val="lt1"/>
              </a:gs>
              <a:gs pos="50000">
                <a:srgbClr val="FFFFFF">
                  <a:alpha val="69803"/>
                </a:srgbClr>
              </a:gs>
              <a:gs pos="95000">
                <a:srgbClr val="FFFFFF">
                  <a:alpha val="32941"/>
                </a:srgbClr>
              </a:gs>
              <a:gs pos="100000">
                <a:srgbClr val="FFFFFF">
                  <a:alpha val="32941"/>
                </a:srgbClr>
              </a:gs>
            </a:gsLst>
            <a:lin ang="5400000" scaled="0"/>
          </a:gradFill>
          <a:ln>
            <a:noFill/>
          </a:ln>
        </p:spPr>
        <p:txBody>
          <a:bodyPr anchorCtr="0" anchor="ctr" bIns="45700" lIns="731500" spcFirstLastPara="1" rIns="91425" wrap="square" tIns="45700">
            <a:noAutofit/>
          </a:bodyPr>
          <a:lstStyle/>
          <a:p>
            <a:pPr indent="0" lvl="0" marL="0" marR="0" rtl="0" algn="ctr">
              <a:spcBef>
                <a:spcPts val="0"/>
              </a:spcBef>
              <a:spcAft>
                <a:spcPts val="0"/>
              </a:spcAft>
              <a:buNone/>
            </a:pPr>
            <a:r>
              <a:t/>
            </a:r>
            <a:endParaRPr b="1" sz="2400">
              <a:solidFill>
                <a:srgbClr val="FFFFFF"/>
              </a:solidFill>
              <a:latin typeface="Arial"/>
              <a:ea typeface="Arial"/>
              <a:cs typeface="Arial"/>
              <a:sym typeface="Arial"/>
            </a:endParaRPr>
          </a:p>
        </p:txBody>
      </p:sp>
      <p:sp>
        <p:nvSpPr>
          <p:cNvPr id="34" name="Google Shape;34;p6"/>
          <p:cNvSpPr txBox="1"/>
          <p:nvPr>
            <p:ph type="title"/>
          </p:nvPr>
        </p:nvSpPr>
        <p:spPr>
          <a:xfrm>
            <a:off x="757766" y="285751"/>
            <a:ext cx="10837335" cy="601663"/>
          </a:xfrm>
          <a:prstGeom prst="rect">
            <a:avLst/>
          </a:prstGeom>
          <a:noFill/>
          <a:ln>
            <a:noFill/>
          </a:ln>
        </p:spPr>
        <p:txBody>
          <a:bodyPr anchorCtr="0" anchor="ctr" bIns="91425" lIns="91425" spcFirstLastPara="1" rIns="91425" wrap="square" tIns="91425">
            <a:noAutofit/>
          </a:bodyPr>
          <a:lstStyle>
            <a:lvl1pPr lvl="0" marR="0" rtl="0" algn="l">
              <a:spcBef>
                <a:spcPts val="0"/>
              </a:spcBef>
              <a:spcAft>
                <a:spcPts val="0"/>
              </a:spcAft>
              <a:buSzPts val="1400"/>
              <a:buNone/>
              <a:defRPr b="1" i="0" sz="2500" u="none" cap="none" strike="noStrike">
                <a:solidFill>
                  <a:srgbClr val="3E3E3E"/>
                </a:solidFill>
                <a:latin typeface="Roboto Slab"/>
                <a:ea typeface="Roboto Slab"/>
                <a:cs typeface="Roboto Slab"/>
                <a:sym typeface="Roboto Slab"/>
              </a:defRPr>
            </a:lvl1pPr>
            <a:lvl2pPr lvl="1"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2pPr>
            <a:lvl3pPr lvl="2"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3pPr>
            <a:lvl4pPr lvl="3"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4pPr>
            <a:lvl5pPr lvl="4"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5pPr>
            <a:lvl6pPr lvl="5"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6pPr>
            <a:lvl7pPr lvl="6"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7pPr>
            <a:lvl8pPr lvl="7"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8pPr>
            <a:lvl9pPr lvl="8"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9pPr>
          </a:lstStyle>
          <a:p/>
        </p:txBody>
      </p:sp>
      <p:sp>
        <p:nvSpPr>
          <p:cNvPr id="35" name="Google Shape;35;p6"/>
          <p:cNvSpPr txBox="1"/>
          <p:nvPr>
            <p:ph idx="12" type="sldNum"/>
          </p:nvPr>
        </p:nvSpPr>
        <p:spPr>
          <a:xfrm>
            <a:off x="11480801" y="6400800"/>
            <a:ext cx="440521" cy="26035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b="0" sz="2000">
                <a:solidFill>
                  <a:srgbClr val="7F7F7F"/>
                </a:solidFill>
                <a:latin typeface="Calibri"/>
                <a:ea typeface="Calibri"/>
                <a:cs typeface="Calibri"/>
                <a:sym typeface="Calibri"/>
              </a:defRPr>
            </a:lvl1pPr>
            <a:lvl2pPr indent="0" lvl="1" marL="0" marR="0" rtl="0" algn="r">
              <a:spcBef>
                <a:spcPts val="0"/>
              </a:spcBef>
              <a:buNone/>
              <a:defRPr b="0" sz="2000">
                <a:solidFill>
                  <a:srgbClr val="7F7F7F"/>
                </a:solidFill>
                <a:latin typeface="Calibri"/>
                <a:ea typeface="Calibri"/>
                <a:cs typeface="Calibri"/>
                <a:sym typeface="Calibri"/>
              </a:defRPr>
            </a:lvl2pPr>
            <a:lvl3pPr indent="0" lvl="2" marL="0" marR="0" rtl="0" algn="r">
              <a:spcBef>
                <a:spcPts val="0"/>
              </a:spcBef>
              <a:buNone/>
              <a:defRPr b="0" sz="2000">
                <a:solidFill>
                  <a:srgbClr val="7F7F7F"/>
                </a:solidFill>
                <a:latin typeface="Calibri"/>
                <a:ea typeface="Calibri"/>
                <a:cs typeface="Calibri"/>
                <a:sym typeface="Calibri"/>
              </a:defRPr>
            </a:lvl3pPr>
            <a:lvl4pPr indent="0" lvl="3" marL="0" marR="0" rtl="0" algn="r">
              <a:spcBef>
                <a:spcPts val="0"/>
              </a:spcBef>
              <a:buNone/>
              <a:defRPr b="0" sz="2000">
                <a:solidFill>
                  <a:srgbClr val="7F7F7F"/>
                </a:solidFill>
                <a:latin typeface="Calibri"/>
                <a:ea typeface="Calibri"/>
                <a:cs typeface="Calibri"/>
                <a:sym typeface="Calibri"/>
              </a:defRPr>
            </a:lvl4pPr>
            <a:lvl5pPr indent="0" lvl="4" marL="0" marR="0" rtl="0" algn="r">
              <a:spcBef>
                <a:spcPts val="0"/>
              </a:spcBef>
              <a:buNone/>
              <a:defRPr b="0" sz="2000">
                <a:solidFill>
                  <a:srgbClr val="7F7F7F"/>
                </a:solidFill>
                <a:latin typeface="Calibri"/>
                <a:ea typeface="Calibri"/>
                <a:cs typeface="Calibri"/>
                <a:sym typeface="Calibri"/>
              </a:defRPr>
            </a:lvl5pPr>
            <a:lvl6pPr indent="0" lvl="5" marL="0" marR="0" rtl="0" algn="r">
              <a:spcBef>
                <a:spcPts val="0"/>
              </a:spcBef>
              <a:buNone/>
              <a:defRPr b="0" sz="2000">
                <a:solidFill>
                  <a:srgbClr val="7F7F7F"/>
                </a:solidFill>
                <a:latin typeface="Calibri"/>
                <a:ea typeface="Calibri"/>
                <a:cs typeface="Calibri"/>
                <a:sym typeface="Calibri"/>
              </a:defRPr>
            </a:lvl6pPr>
            <a:lvl7pPr indent="0" lvl="6" marL="0" marR="0" rtl="0" algn="r">
              <a:spcBef>
                <a:spcPts val="0"/>
              </a:spcBef>
              <a:buNone/>
              <a:defRPr b="0" sz="2000">
                <a:solidFill>
                  <a:srgbClr val="7F7F7F"/>
                </a:solidFill>
                <a:latin typeface="Calibri"/>
                <a:ea typeface="Calibri"/>
                <a:cs typeface="Calibri"/>
                <a:sym typeface="Calibri"/>
              </a:defRPr>
            </a:lvl7pPr>
            <a:lvl8pPr indent="0" lvl="7" marL="0" marR="0" rtl="0" algn="r">
              <a:spcBef>
                <a:spcPts val="0"/>
              </a:spcBef>
              <a:buNone/>
              <a:defRPr b="0" sz="2000">
                <a:solidFill>
                  <a:srgbClr val="7F7F7F"/>
                </a:solidFill>
                <a:latin typeface="Calibri"/>
                <a:ea typeface="Calibri"/>
                <a:cs typeface="Calibri"/>
                <a:sym typeface="Calibri"/>
              </a:defRPr>
            </a:lvl8pPr>
            <a:lvl9pPr indent="0" lvl="8" marL="0" marR="0" rtl="0" algn="r">
              <a:spcBef>
                <a:spcPts val="0"/>
              </a:spcBef>
              <a:buNone/>
              <a:defRPr b="0" sz="2000">
                <a:solidFill>
                  <a:srgbClr val="7F7F7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6" name="Shape 36"/>
        <p:cNvGrpSpPr/>
        <p:nvPr/>
      </p:nvGrpSpPr>
      <p:grpSpPr>
        <a:xfrm>
          <a:off x="0" y="0"/>
          <a:ext cx="0" cy="0"/>
          <a:chOff x="0" y="0"/>
          <a:chExt cx="0" cy="0"/>
        </a:xfrm>
      </p:grpSpPr>
      <p:sp>
        <p:nvSpPr>
          <p:cNvPr id="37" name="Google Shape;37;p7"/>
          <p:cNvSpPr txBox="1"/>
          <p:nvPr>
            <p:ph idx="12" type="sldNum"/>
          </p:nvPr>
        </p:nvSpPr>
        <p:spPr>
          <a:xfrm>
            <a:off x="11740453" y="6502047"/>
            <a:ext cx="344553" cy="230188"/>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1" sz="933">
                <a:solidFill>
                  <a:srgbClr val="FFFFFF"/>
                </a:solidFill>
                <a:latin typeface="Roboto"/>
                <a:ea typeface="Roboto"/>
                <a:cs typeface="Roboto"/>
                <a:sym typeface="Roboto"/>
              </a:defRPr>
            </a:lvl1pPr>
            <a:lvl2pPr indent="0" lvl="1" marL="0" marR="0" rtl="0" algn="ctr">
              <a:spcBef>
                <a:spcPts val="0"/>
              </a:spcBef>
              <a:buNone/>
              <a:defRPr b="1" sz="933">
                <a:solidFill>
                  <a:srgbClr val="FFFFFF"/>
                </a:solidFill>
                <a:latin typeface="Roboto"/>
                <a:ea typeface="Roboto"/>
                <a:cs typeface="Roboto"/>
                <a:sym typeface="Roboto"/>
              </a:defRPr>
            </a:lvl2pPr>
            <a:lvl3pPr indent="0" lvl="2" marL="0" marR="0" rtl="0" algn="ctr">
              <a:spcBef>
                <a:spcPts val="0"/>
              </a:spcBef>
              <a:buNone/>
              <a:defRPr b="1" sz="933">
                <a:solidFill>
                  <a:srgbClr val="FFFFFF"/>
                </a:solidFill>
                <a:latin typeface="Roboto"/>
                <a:ea typeface="Roboto"/>
                <a:cs typeface="Roboto"/>
                <a:sym typeface="Roboto"/>
              </a:defRPr>
            </a:lvl3pPr>
            <a:lvl4pPr indent="0" lvl="3" marL="0" marR="0" rtl="0" algn="ctr">
              <a:spcBef>
                <a:spcPts val="0"/>
              </a:spcBef>
              <a:buNone/>
              <a:defRPr b="1" sz="933">
                <a:solidFill>
                  <a:srgbClr val="FFFFFF"/>
                </a:solidFill>
                <a:latin typeface="Roboto"/>
                <a:ea typeface="Roboto"/>
                <a:cs typeface="Roboto"/>
                <a:sym typeface="Roboto"/>
              </a:defRPr>
            </a:lvl4pPr>
            <a:lvl5pPr indent="0" lvl="4" marL="0" marR="0" rtl="0" algn="ctr">
              <a:spcBef>
                <a:spcPts val="0"/>
              </a:spcBef>
              <a:buNone/>
              <a:defRPr b="1" sz="933">
                <a:solidFill>
                  <a:srgbClr val="FFFFFF"/>
                </a:solidFill>
                <a:latin typeface="Roboto"/>
                <a:ea typeface="Roboto"/>
                <a:cs typeface="Roboto"/>
                <a:sym typeface="Roboto"/>
              </a:defRPr>
            </a:lvl5pPr>
            <a:lvl6pPr indent="0" lvl="5" marL="0" marR="0" rtl="0" algn="ctr">
              <a:spcBef>
                <a:spcPts val="0"/>
              </a:spcBef>
              <a:buNone/>
              <a:defRPr b="1" sz="933">
                <a:solidFill>
                  <a:srgbClr val="FFFFFF"/>
                </a:solidFill>
                <a:latin typeface="Roboto"/>
                <a:ea typeface="Roboto"/>
                <a:cs typeface="Roboto"/>
                <a:sym typeface="Roboto"/>
              </a:defRPr>
            </a:lvl6pPr>
            <a:lvl7pPr indent="0" lvl="6" marL="0" marR="0" rtl="0" algn="ctr">
              <a:spcBef>
                <a:spcPts val="0"/>
              </a:spcBef>
              <a:buNone/>
              <a:defRPr b="1" sz="933">
                <a:solidFill>
                  <a:srgbClr val="FFFFFF"/>
                </a:solidFill>
                <a:latin typeface="Roboto"/>
                <a:ea typeface="Roboto"/>
                <a:cs typeface="Roboto"/>
                <a:sym typeface="Roboto"/>
              </a:defRPr>
            </a:lvl7pPr>
            <a:lvl8pPr indent="0" lvl="7" marL="0" marR="0" rtl="0" algn="ctr">
              <a:spcBef>
                <a:spcPts val="0"/>
              </a:spcBef>
              <a:buNone/>
              <a:defRPr b="1" sz="933">
                <a:solidFill>
                  <a:srgbClr val="FFFFFF"/>
                </a:solidFill>
                <a:latin typeface="Roboto"/>
                <a:ea typeface="Roboto"/>
                <a:cs typeface="Roboto"/>
                <a:sym typeface="Roboto"/>
              </a:defRPr>
            </a:lvl8pPr>
            <a:lvl9pPr indent="0" lvl="8" marL="0" marR="0" rtl="0" algn="ctr">
              <a:spcBef>
                <a:spcPts val="0"/>
              </a:spcBef>
              <a:buNone/>
              <a:defRPr b="1" sz="933">
                <a:solidFill>
                  <a:srgbClr val="FFFFFF"/>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US"/>
              <a:t>‹#›</a:t>
            </a:fld>
            <a:endParaRPr/>
          </a:p>
        </p:txBody>
      </p:sp>
      <p:pic>
        <p:nvPicPr>
          <p:cNvPr descr="analytics_cropped.jpg" id="38" name="Google Shape;38;p7"/>
          <p:cNvPicPr preferRelativeResize="0"/>
          <p:nvPr/>
        </p:nvPicPr>
        <p:blipFill rotWithShape="1">
          <a:blip r:embed="rId2">
            <a:alphaModFix/>
          </a:blip>
          <a:srcRect b="0" l="0" r="0" t="0"/>
          <a:stretch/>
        </p:blipFill>
        <p:spPr>
          <a:xfrm>
            <a:off x="0" y="0"/>
            <a:ext cx="12192000" cy="2118947"/>
          </a:xfrm>
          <a:prstGeom prst="rect">
            <a:avLst/>
          </a:prstGeom>
          <a:noFill/>
          <a:ln>
            <a:noFill/>
          </a:ln>
        </p:spPr>
      </p:pic>
      <p:sp>
        <p:nvSpPr>
          <p:cNvPr id="39" name="Google Shape;39;p7"/>
          <p:cNvSpPr/>
          <p:nvPr/>
        </p:nvSpPr>
        <p:spPr>
          <a:xfrm>
            <a:off x="0" y="0"/>
            <a:ext cx="12192000" cy="2118947"/>
          </a:xfrm>
          <a:prstGeom prst="rect">
            <a:avLst/>
          </a:prstGeom>
          <a:solidFill>
            <a:schemeClr val="dk2">
              <a:alpha val="8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cxnSp>
        <p:nvCxnSpPr>
          <p:cNvPr id="40" name="Google Shape;40;p7"/>
          <p:cNvCxnSpPr/>
          <p:nvPr/>
        </p:nvCxnSpPr>
        <p:spPr>
          <a:xfrm>
            <a:off x="1245019" y="1291256"/>
            <a:ext cx="9701963" cy="2117"/>
          </a:xfrm>
          <a:prstGeom prst="straightConnector1">
            <a:avLst/>
          </a:prstGeom>
          <a:noFill/>
          <a:ln cap="flat" cmpd="sng" w="9525">
            <a:solidFill>
              <a:schemeClr val="lt1"/>
            </a:solidFill>
            <a:prstDash val="solid"/>
            <a:round/>
            <a:headEnd len="med" w="med" type="oval"/>
            <a:tailEnd len="med" w="med" type="oval"/>
          </a:ln>
        </p:spPr>
      </p:cxnSp>
      <p:sp>
        <p:nvSpPr>
          <p:cNvPr id="41" name="Google Shape;41;p7"/>
          <p:cNvSpPr txBox="1"/>
          <p:nvPr>
            <p:ph idx="1" type="body"/>
          </p:nvPr>
        </p:nvSpPr>
        <p:spPr>
          <a:xfrm>
            <a:off x="497243" y="4034764"/>
            <a:ext cx="1922988" cy="1319211"/>
          </a:xfrm>
          <a:prstGeom prst="rect">
            <a:avLst/>
          </a:prstGeom>
          <a:noFill/>
          <a:ln>
            <a:noFill/>
          </a:ln>
        </p:spPr>
        <p:txBody>
          <a:bodyPr anchorCtr="0" anchor="t" bIns="91425" lIns="91425" spcFirstLastPara="1" rIns="91425" wrap="square" tIns="91425">
            <a:noAutofit/>
          </a:bodyPr>
          <a:lstStyle>
            <a:lvl1pPr indent="-313245" lvl="0" marL="457200" marR="0" rtl="0" algn="l">
              <a:lnSpc>
                <a:spcPct val="100000"/>
              </a:lnSpc>
              <a:spcBef>
                <a:spcPts val="800"/>
              </a:spcBef>
              <a:spcAft>
                <a:spcPts val="0"/>
              </a:spcAft>
              <a:buClr>
                <a:schemeClr val="dk1"/>
              </a:buClr>
              <a:buSzPts val="1333"/>
              <a:buFont typeface="Arial"/>
              <a:buChar char="•"/>
              <a:defRPr b="0" i="0" sz="1333" u="none" cap="none" strike="noStrike">
                <a:solidFill>
                  <a:schemeClr val="dk1"/>
                </a:solidFill>
                <a:latin typeface="Roboto Slab Light"/>
                <a:ea typeface="Roboto Slab Light"/>
                <a:cs typeface="Roboto Slab Light"/>
                <a:sym typeface="Roboto Slab Light"/>
              </a:defRPr>
            </a:lvl1pPr>
            <a:lvl2pPr indent="-228600" lvl="1" marL="914400" marR="0" rtl="0" algn="l">
              <a:lnSpc>
                <a:spcPct val="150000"/>
              </a:lnSpc>
              <a:spcBef>
                <a:spcPts val="0"/>
              </a:spcBef>
              <a:spcAft>
                <a:spcPts val="0"/>
              </a:spcAft>
              <a:buClr>
                <a:schemeClr val="dk1"/>
              </a:buClr>
              <a:buSzPts val="1600"/>
              <a:buFont typeface="Arial"/>
              <a:buNone/>
              <a:defRPr b="0" i="0" sz="1600" u="none" cap="none" strike="noStrike">
                <a:solidFill>
                  <a:schemeClr val="dk1"/>
                </a:solidFill>
                <a:latin typeface="Roboto Slab Light"/>
                <a:ea typeface="Roboto Slab Light"/>
                <a:cs typeface="Roboto Slab Light"/>
                <a:sym typeface="Roboto Slab Light"/>
              </a:defRPr>
            </a:lvl2pPr>
            <a:lvl3pPr indent="-228600" lvl="2" marL="1371600" marR="0" rtl="0" algn="l">
              <a:lnSpc>
                <a:spcPct val="150000"/>
              </a:lnSpc>
              <a:spcBef>
                <a:spcPts val="400"/>
              </a:spcBef>
              <a:spcAft>
                <a:spcPts val="0"/>
              </a:spcAft>
              <a:buClr>
                <a:schemeClr val="dk1"/>
              </a:buClr>
              <a:buSzPts val="1333"/>
              <a:buFont typeface="Arial"/>
              <a:buNone/>
              <a:defRPr b="0" i="0" sz="1333" u="none" cap="none" strike="noStrike">
                <a:solidFill>
                  <a:schemeClr val="dk1"/>
                </a:solidFill>
                <a:latin typeface="Roboto Slab Light"/>
                <a:ea typeface="Roboto Slab Light"/>
                <a:cs typeface="Roboto Slab Light"/>
                <a:sym typeface="Roboto Slab Light"/>
              </a:defRPr>
            </a:lvl3pPr>
            <a:lvl4pPr indent="-228600" lvl="3" marL="1828800" marR="0" rtl="0" algn="l">
              <a:lnSpc>
                <a:spcPct val="150000"/>
              </a:lnSpc>
              <a:spcBef>
                <a:spcPts val="240"/>
              </a:spcBef>
              <a:spcAft>
                <a:spcPts val="0"/>
              </a:spcAft>
              <a:buClr>
                <a:schemeClr val="dk1"/>
              </a:buClr>
              <a:buSzPts val="1200"/>
              <a:buFont typeface="Arial"/>
              <a:buNone/>
              <a:defRPr b="0" i="0" sz="1200" u="none" cap="none" strike="noStrike">
                <a:solidFill>
                  <a:schemeClr val="dk1"/>
                </a:solidFill>
                <a:latin typeface="Roboto Slab Light"/>
                <a:ea typeface="Roboto Slab Light"/>
                <a:cs typeface="Roboto Slab Light"/>
                <a:sym typeface="Roboto Slab Light"/>
              </a:defRPr>
            </a:lvl4pPr>
            <a:lvl5pPr indent="-228600" lvl="4" marL="2286000" marR="0" rtl="0" algn="l">
              <a:lnSpc>
                <a:spcPct val="150000"/>
              </a:lnSpc>
              <a:spcBef>
                <a:spcPts val="240"/>
              </a:spcBef>
              <a:spcAft>
                <a:spcPts val="0"/>
              </a:spcAft>
              <a:buClr>
                <a:schemeClr val="dk1"/>
              </a:buClr>
              <a:buSzPts val="1200"/>
              <a:buFont typeface="Arial"/>
              <a:buNone/>
              <a:defRPr b="0" i="0" sz="1200" u="none" cap="none" strike="noStrike">
                <a:solidFill>
                  <a:schemeClr val="dk1"/>
                </a:solidFill>
                <a:latin typeface="Roboto Slab Light"/>
                <a:ea typeface="Roboto Slab Light"/>
                <a:cs typeface="Roboto Slab Light"/>
                <a:sym typeface="Roboto Slab Light"/>
              </a:defRPr>
            </a:lvl5pPr>
            <a:lvl6pPr indent="-228600" lvl="5" marL="27432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42" name="Google Shape;42;p7"/>
          <p:cNvSpPr txBox="1"/>
          <p:nvPr>
            <p:ph idx="2" type="body"/>
          </p:nvPr>
        </p:nvSpPr>
        <p:spPr>
          <a:xfrm>
            <a:off x="497243" y="3451355"/>
            <a:ext cx="1922988" cy="43973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800"/>
              </a:spcBef>
              <a:spcAft>
                <a:spcPts val="0"/>
              </a:spcAft>
              <a:buClr>
                <a:schemeClr val="dk1"/>
              </a:buClr>
              <a:buSzPts val="1600"/>
              <a:buFont typeface="Arial"/>
              <a:buNone/>
              <a:defRPr b="1" i="0" sz="1600" u="none" cap="none" strike="noStrike">
                <a:solidFill>
                  <a:schemeClr val="dk1"/>
                </a:solidFill>
                <a:latin typeface="Roboto Slab"/>
                <a:ea typeface="Roboto Slab"/>
                <a:cs typeface="Roboto Slab"/>
                <a:sym typeface="Roboto Slab"/>
              </a:defRPr>
            </a:lvl1pPr>
            <a:lvl2pPr indent="-228600" lvl="1" marL="914400" marR="0" rtl="0" algn="l">
              <a:lnSpc>
                <a:spcPct val="150000"/>
              </a:lnSpc>
              <a:spcBef>
                <a:spcPts val="0"/>
              </a:spcBef>
              <a:spcAft>
                <a:spcPts val="0"/>
              </a:spcAft>
              <a:buClr>
                <a:schemeClr val="dk1"/>
              </a:buClr>
              <a:buSzPts val="1600"/>
              <a:buFont typeface="Arial"/>
              <a:buNone/>
              <a:defRPr b="0" i="0" sz="1600" u="none" cap="none" strike="noStrike">
                <a:solidFill>
                  <a:schemeClr val="dk1"/>
                </a:solidFill>
                <a:latin typeface="Roboto Slab Light"/>
                <a:ea typeface="Roboto Slab Light"/>
                <a:cs typeface="Roboto Slab Light"/>
                <a:sym typeface="Roboto Slab Light"/>
              </a:defRPr>
            </a:lvl2pPr>
            <a:lvl3pPr indent="-228600" lvl="2" marL="1371600" marR="0" rtl="0" algn="l">
              <a:lnSpc>
                <a:spcPct val="150000"/>
              </a:lnSpc>
              <a:spcBef>
                <a:spcPts val="400"/>
              </a:spcBef>
              <a:spcAft>
                <a:spcPts val="0"/>
              </a:spcAft>
              <a:buClr>
                <a:schemeClr val="dk1"/>
              </a:buClr>
              <a:buSzPts val="1333"/>
              <a:buFont typeface="Arial"/>
              <a:buNone/>
              <a:defRPr b="0" i="0" sz="1333" u="none" cap="none" strike="noStrike">
                <a:solidFill>
                  <a:schemeClr val="dk1"/>
                </a:solidFill>
                <a:latin typeface="Roboto Slab Light"/>
                <a:ea typeface="Roboto Slab Light"/>
                <a:cs typeface="Roboto Slab Light"/>
                <a:sym typeface="Roboto Slab Light"/>
              </a:defRPr>
            </a:lvl3pPr>
            <a:lvl4pPr indent="-228600" lvl="3" marL="1828800" marR="0" rtl="0" algn="l">
              <a:lnSpc>
                <a:spcPct val="150000"/>
              </a:lnSpc>
              <a:spcBef>
                <a:spcPts val="240"/>
              </a:spcBef>
              <a:spcAft>
                <a:spcPts val="0"/>
              </a:spcAft>
              <a:buClr>
                <a:schemeClr val="dk1"/>
              </a:buClr>
              <a:buSzPts val="1200"/>
              <a:buFont typeface="Arial"/>
              <a:buNone/>
              <a:defRPr b="0" i="0" sz="1200" u="none" cap="none" strike="noStrike">
                <a:solidFill>
                  <a:schemeClr val="dk1"/>
                </a:solidFill>
                <a:latin typeface="Roboto Slab Light"/>
                <a:ea typeface="Roboto Slab Light"/>
                <a:cs typeface="Roboto Slab Light"/>
                <a:sym typeface="Roboto Slab Light"/>
              </a:defRPr>
            </a:lvl4pPr>
            <a:lvl5pPr indent="-228600" lvl="4" marL="2286000" marR="0" rtl="0" algn="l">
              <a:lnSpc>
                <a:spcPct val="150000"/>
              </a:lnSpc>
              <a:spcBef>
                <a:spcPts val="240"/>
              </a:spcBef>
              <a:spcAft>
                <a:spcPts val="0"/>
              </a:spcAft>
              <a:buClr>
                <a:schemeClr val="dk1"/>
              </a:buClr>
              <a:buSzPts val="1200"/>
              <a:buFont typeface="Arial"/>
              <a:buNone/>
              <a:defRPr b="0" i="0" sz="1200" u="none" cap="none" strike="noStrike">
                <a:solidFill>
                  <a:schemeClr val="dk1"/>
                </a:solidFill>
                <a:latin typeface="Roboto Slab Light"/>
                <a:ea typeface="Roboto Slab Light"/>
                <a:cs typeface="Roboto Slab Light"/>
                <a:sym typeface="Roboto Slab Light"/>
              </a:defRPr>
            </a:lvl5pPr>
            <a:lvl6pPr indent="-228600" lvl="5" marL="27432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43" name="Google Shape;43;p7"/>
          <p:cNvSpPr txBox="1"/>
          <p:nvPr>
            <p:ph idx="3" type="body"/>
          </p:nvPr>
        </p:nvSpPr>
        <p:spPr>
          <a:xfrm>
            <a:off x="2813078" y="4034764"/>
            <a:ext cx="1922988" cy="1319211"/>
          </a:xfrm>
          <a:prstGeom prst="rect">
            <a:avLst/>
          </a:prstGeom>
          <a:noFill/>
          <a:ln>
            <a:noFill/>
          </a:ln>
        </p:spPr>
        <p:txBody>
          <a:bodyPr anchorCtr="0" anchor="t" bIns="91425" lIns="91425" spcFirstLastPara="1" rIns="91425" wrap="square" tIns="91425">
            <a:noAutofit/>
          </a:bodyPr>
          <a:lstStyle>
            <a:lvl1pPr indent="-313245" lvl="0" marL="457200" marR="0" rtl="0" algn="l">
              <a:lnSpc>
                <a:spcPct val="100000"/>
              </a:lnSpc>
              <a:spcBef>
                <a:spcPts val="800"/>
              </a:spcBef>
              <a:spcAft>
                <a:spcPts val="0"/>
              </a:spcAft>
              <a:buClr>
                <a:schemeClr val="dk1"/>
              </a:buClr>
              <a:buSzPts val="1333"/>
              <a:buFont typeface="Arial"/>
              <a:buChar char="•"/>
              <a:defRPr b="0" i="0" sz="1333" u="none" cap="none" strike="noStrike">
                <a:solidFill>
                  <a:schemeClr val="dk1"/>
                </a:solidFill>
                <a:latin typeface="Roboto Slab Light"/>
                <a:ea typeface="Roboto Slab Light"/>
                <a:cs typeface="Roboto Slab Light"/>
                <a:sym typeface="Roboto Slab Light"/>
              </a:defRPr>
            </a:lvl1pPr>
            <a:lvl2pPr indent="-228600" lvl="1" marL="914400" marR="0" rtl="0" algn="l">
              <a:lnSpc>
                <a:spcPct val="150000"/>
              </a:lnSpc>
              <a:spcBef>
                <a:spcPts val="0"/>
              </a:spcBef>
              <a:spcAft>
                <a:spcPts val="0"/>
              </a:spcAft>
              <a:buClr>
                <a:schemeClr val="dk1"/>
              </a:buClr>
              <a:buSzPts val="1600"/>
              <a:buFont typeface="Arial"/>
              <a:buNone/>
              <a:defRPr b="0" i="0" sz="1600" u="none" cap="none" strike="noStrike">
                <a:solidFill>
                  <a:schemeClr val="dk1"/>
                </a:solidFill>
                <a:latin typeface="Roboto Slab Light"/>
                <a:ea typeface="Roboto Slab Light"/>
                <a:cs typeface="Roboto Slab Light"/>
                <a:sym typeface="Roboto Slab Light"/>
              </a:defRPr>
            </a:lvl2pPr>
            <a:lvl3pPr indent="-228600" lvl="2" marL="1371600" marR="0" rtl="0" algn="l">
              <a:lnSpc>
                <a:spcPct val="150000"/>
              </a:lnSpc>
              <a:spcBef>
                <a:spcPts val="400"/>
              </a:spcBef>
              <a:spcAft>
                <a:spcPts val="0"/>
              </a:spcAft>
              <a:buClr>
                <a:schemeClr val="dk1"/>
              </a:buClr>
              <a:buSzPts val="1333"/>
              <a:buFont typeface="Arial"/>
              <a:buNone/>
              <a:defRPr b="0" i="0" sz="1333" u="none" cap="none" strike="noStrike">
                <a:solidFill>
                  <a:schemeClr val="dk1"/>
                </a:solidFill>
                <a:latin typeface="Roboto Slab Light"/>
                <a:ea typeface="Roboto Slab Light"/>
                <a:cs typeface="Roboto Slab Light"/>
                <a:sym typeface="Roboto Slab Light"/>
              </a:defRPr>
            </a:lvl3pPr>
            <a:lvl4pPr indent="-228600" lvl="3" marL="1828800" marR="0" rtl="0" algn="l">
              <a:lnSpc>
                <a:spcPct val="150000"/>
              </a:lnSpc>
              <a:spcBef>
                <a:spcPts val="240"/>
              </a:spcBef>
              <a:spcAft>
                <a:spcPts val="0"/>
              </a:spcAft>
              <a:buClr>
                <a:schemeClr val="dk1"/>
              </a:buClr>
              <a:buSzPts val="1200"/>
              <a:buFont typeface="Arial"/>
              <a:buNone/>
              <a:defRPr b="0" i="0" sz="1200" u="none" cap="none" strike="noStrike">
                <a:solidFill>
                  <a:schemeClr val="dk1"/>
                </a:solidFill>
                <a:latin typeface="Roboto Slab Light"/>
                <a:ea typeface="Roboto Slab Light"/>
                <a:cs typeface="Roboto Slab Light"/>
                <a:sym typeface="Roboto Slab Light"/>
              </a:defRPr>
            </a:lvl4pPr>
            <a:lvl5pPr indent="-228600" lvl="4" marL="2286000" marR="0" rtl="0" algn="l">
              <a:lnSpc>
                <a:spcPct val="150000"/>
              </a:lnSpc>
              <a:spcBef>
                <a:spcPts val="240"/>
              </a:spcBef>
              <a:spcAft>
                <a:spcPts val="0"/>
              </a:spcAft>
              <a:buClr>
                <a:schemeClr val="dk1"/>
              </a:buClr>
              <a:buSzPts val="1200"/>
              <a:buFont typeface="Arial"/>
              <a:buNone/>
              <a:defRPr b="0" i="0" sz="1200" u="none" cap="none" strike="noStrike">
                <a:solidFill>
                  <a:schemeClr val="dk1"/>
                </a:solidFill>
                <a:latin typeface="Roboto Slab Light"/>
                <a:ea typeface="Roboto Slab Light"/>
                <a:cs typeface="Roboto Slab Light"/>
                <a:sym typeface="Roboto Slab Light"/>
              </a:defRPr>
            </a:lvl5pPr>
            <a:lvl6pPr indent="-228600" lvl="5" marL="27432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44" name="Google Shape;44;p7"/>
          <p:cNvSpPr txBox="1"/>
          <p:nvPr>
            <p:ph idx="4" type="body"/>
          </p:nvPr>
        </p:nvSpPr>
        <p:spPr>
          <a:xfrm>
            <a:off x="2813078" y="3451355"/>
            <a:ext cx="1922988" cy="43973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800"/>
              </a:spcBef>
              <a:spcAft>
                <a:spcPts val="0"/>
              </a:spcAft>
              <a:buClr>
                <a:schemeClr val="dk1"/>
              </a:buClr>
              <a:buSzPts val="1600"/>
              <a:buFont typeface="Arial"/>
              <a:buNone/>
              <a:defRPr b="1" i="0" sz="1600" u="none" cap="none" strike="noStrike">
                <a:solidFill>
                  <a:schemeClr val="dk1"/>
                </a:solidFill>
                <a:latin typeface="Roboto Slab"/>
                <a:ea typeface="Roboto Slab"/>
                <a:cs typeface="Roboto Slab"/>
                <a:sym typeface="Roboto Slab"/>
              </a:defRPr>
            </a:lvl1pPr>
            <a:lvl2pPr indent="-228600" lvl="1" marL="914400" marR="0" rtl="0" algn="l">
              <a:lnSpc>
                <a:spcPct val="150000"/>
              </a:lnSpc>
              <a:spcBef>
                <a:spcPts val="0"/>
              </a:spcBef>
              <a:spcAft>
                <a:spcPts val="0"/>
              </a:spcAft>
              <a:buClr>
                <a:schemeClr val="dk1"/>
              </a:buClr>
              <a:buSzPts val="1600"/>
              <a:buFont typeface="Arial"/>
              <a:buNone/>
              <a:defRPr b="0" i="0" sz="1600" u="none" cap="none" strike="noStrike">
                <a:solidFill>
                  <a:schemeClr val="dk1"/>
                </a:solidFill>
                <a:latin typeface="Roboto Slab Light"/>
                <a:ea typeface="Roboto Slab Light"/>
                <a:cs typeface="Roboto Slab Light"/>
                <a:sym typeface="Roboto Slab Light"/>
              </a:defRPr>
            </a:lvl2pPr>
            <a:lvl3pPr indent="-228600" lvl="2" marL="1371600" marR="0" rtl="0" algn="l">
              <a:lnSpc>
                <a:spcPct val="150000"/>
              </a:lnSpc>
              <a:spcBef>
                <a:spcPts val="400"/>
              </a:spcBef>
              <a:spcAft>
                <a:spcPts val="0"/>
              </a:spcAft>
              <a:buClr>
                <a:schemeClr val="dk1"/>
              </a:buClr>
              <a:buSzPts val="1333"/>
              <a:buFont typeface="Arial"/>
              <a:buNone/>
              <a:defRPr b="0" i="0" sz="1333" u="none" cap="none" strike="noStrike">
                <a:solidFill>
                  <a:schemeClr val="dk1"/>
                </a:solidFill>
                <a:latin typeface="Roboto Slab Light"/>
                <a:ea typeface="Roboto Slab Light"/>
                <a:cs typeface="Roboto Slab Light"/>
                <a:sym typeface="Roboto Slab Light"/>
              </a:defRPr>
            </a:lvl3pPr>
            <a:lvl4pPr indent="-228600" lvl="3" marL="1828800" marR="0" rtl="0" algn="l">
              <a:lnSpc>
                <a:spcPct val="150000"/>
              </a:lnSpc>
              <a:spcBef>
                <a:spcPts val="240"/>
              </a:spcBef>
              <a:spcAft>
                <a:spcPts val="0"/>
              </a:spcAft>
              <a:buClr>
                <a:schemeClr val="dk1"/>
              </a:buClr>
              <a:buSzPts val="1200"/>
              <a:buFont typeface="Arial"/>
              <a:buNone/>
              <a:defRPr b="0" i="0" sz="1200" u="none" cap="none" strike="noStrike">
                <a:solidFill>
                  <a:schemeClr val="dk1"/>
                </a:solidFill>
                <a:latin typeface="Roboto Slab Light"/>
                <a:ea typeface="Roboto Slab Light"/>
                <a:cs typeface="Roboto Slab Light"/>
                <a:sym typeface="Roboto Slab Light"/>
              </a:defRPr>
            </a:lvl4pPr>
            <a:lvl5pPr indent="-228600" lvl="4" marL="2286000" marR="0" rtl="0" algn="l">
              <a:lnSpc>
                <a:spcPct val="150000"/>
              </a:lnSpc>
              <a:spcBef>
                <a:spcPts val="240"/>
              </a:spcBef>
              <a:spcAft>
                <a:spcPts val="0"/>
              </a:spcAft>
              <a:buClr>
                <a:schemeClr val="dk1"/>
              </a:buClr>
              <a:buSzPts val="1200"/>
              <a:buFont typeface="Arial"/>
              <a:buNone/>
              <a:defRPr b="0" i="0" sz="1200" u="none" cap="none" strike="noStrike">
                <a:solidFill>
                  <a:schemeClr val="dk1"/>
                </a:solidFill>
                <a:latin typeface="Roboto Slab Light"/>
                <a:ea typeface="Roboto Slab Light"/>
                <a:cs typeface="Roboto Slab Light"/>
                <a:sym typeface="Roboto Slab Light"/>
              </a:defRPr>
            </a:lvl5pPr>
            <a:lvl6pPr indent="-228600" lvl="5" marL="27432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45" name="Google Shape;45;p7"/>
          <p:cNvSpPr txBox="1"/>
          <p:nvPr>
            <p:ph idx="5" type="body"/>
          </p:nvPr>
        </p:nvSpPr>
        <p:spPr>
          <a:xfrm>
            <a:off x="5119651" y="4034764"/>
            <a:ext cx="1922988" cy="1319211"/>
          </a:xfrm>
          <a:prstGeom prst="rect">
            <a:avLst/>
          </a:prstGeom>
          <a:noFill/>
          <a:ln>
            <a:noFill/>
          </a:ln>
        </p:spPr>
        <p:txBody>
          <a:bodyPr anchorCtr="0" anchor="t" bIns="91425" lIns="91425" spcFirstLastPara="1" rIns="91425" wrap="square" tIns="91425">
            <a:noAutofit/>
          </a:bodyPr>
          <a:lstStyle>
            <a:lvl1pPr indent="-313245" lvl="0" marL="457200" marR="0" rtl="0" algn="l">
              <a:lnSpc>
                <a:spcPct val="100000"/>
              </a:lnSpc>
              <a:spcBef>
                <a:spcPts val="800"/>
              </a:spcBef>
              <a:spcAft>
                <a:spcPts val="0"/>
              </a:spcAft>
              <a:buClr>
                <a:schemeClr val="dk1"/>
              </a:buClr>
              <a:buSzPts val="1333"/>
              <a:buFont typeface="Arial"/>
              <a:buChar char="•"/>
              <a:defRPr b="0" i="0" sz="1333" u="none" cap="none" strike="noStrike">
                <a:solidFill>
                  <a:schemeClr val="dk1"/>
                </a:solidFill>
                <a:latin typeface="Roboto Slab Light"/>
                <a:ea typeface="Roboto Slab Light"/>
                <a:cs typeface="Roboto Slab Light"/>
                <a:sym typeface="Roboto Slab Light"/>
              </a:defRPr>
            </a:lvl1pPr>
            <a:lvl2pPr indent="-228600" lvl="1" marL="914400" marR="0" rtl="0" algn="l">
              <a:lnSpc>
                <a:spcPct val="150000"/>
              </a:lnSpc>
              <a:spcBef>
                <a:spcPts val="0"/>
              </a:spcBef>
              <a:spcAft>
                <a:spcPts val="0"/>
              </a:spcAft>
              <a:buClr>
                <a:schemeClr val="dk1"/>
              </a:buClr>
              <a:buSzPts val="1600"/>
              <a:buFont typeface="Arial"/>
              <a:buNone/>
              <a:defRPr b="0" i="0" sz="1600" u="none" cap="none" strike="noStrike">
                <a:solidFill>
                  <a:schemeClr val="dk1"/>
                </a:solidFill>
                <a:latin typeface="Roboto Slab Light"/>
                <a:ea typeface="Roboto Slab Light"/>
                <a:cs typeface="Roboto Slab Light"/>
                <a:sym typeface="Roboto Slab Light"/>
              </a:defRPr>
            </a:lvl2pPr>
            <a:lvl3pPr indent="-228600" lvl="2" marL="1371600" marR="0" rtl="0" algn="l">
              <a:lnSpc>
                <a:spcPct val="150000"/>
              </a:lnSpc>
              <a:spcBef>
                <a:spcPts val="400"/>
              </a:spcBef>
              <a:spcAft>
                <a:spcPts val="0"/>
              </a:spcAft>
              <a:buClr>
                <a:schemeClr val="dk1"/>
              </a:buClr>
              <a:buSzPts val="1333"/>
              <a:buFont typeface="Arial"/>
              <a:buNone/>
              <a:defRPr b="0" i="0" sz="1333" u="none" cap="none" strike="noStrike">
                <a:solidFill>
                  <a:schemeClr val="dk1"/>
                </a:solidFill>
                <a:latin typeface="Roboto Slab Light"/>
                <a:ea typeface="Roboto Slab Light"/>
                <a:cs typeface="Roboto Slab Light"/>
                <a:sym typeface="Roboto Slab Light"/>
              </a:defRPr>
            </a:lvl3pPr>
            <a:lvl4pPr indent="-228600" lvl="3" marL="1828800" marR="0" rtl="0" algn="l">
              <a:lnSpc>
                <a:spcPct val="150000"/>
              </a:lnSpc>
              <a:spcBef>
                <a:spcPts val="240"/>
              </a:spcBef>
              <a:spcAft>
                <a:spcPts val="0"/>
              </a:spcAft>
              <a:buClr>
                <a:schemeClr val="dk1"/>
              </a:buClr>
              <a:buSzPts val="1200"/>
              <a:buFont typeface="Arial"/>
              <a:buNone/>
              <a:defRPr b="0" i="0" sz="1200" u="none" cap="none" strike="noStrike">
                <a:solidFill>
                  <a:schemeClr val="dk1"/>
                </a:solidFill>
                <a:latin typeface="Roboto Slab Light"/>
                <a:ea typeface="Roboto Slab Light"/>
                <a:cs typeface="Roboto Slab Light"/>
                <a:sym typeface="Roboto Slab Light"/>
              </a:defRPr>
            </a:lvl4pPr>
            <a:lvl5pPr indent="-228600" lvl="4" marL="2286000" marR="0" rtl="0" algn="l">
              <a:lnSpc>
                <a:spcPct val="150000"/>
              </a:lnSpc>
              <a:spcBef>
                <a:spcPts val="240"/>
              </a:spcBef>
              <a:spcAft>
                <a:spcPts val="0"/>
              </a:spcAft>
              <a:buClr>
                <a:schemeClr val="dk1"/>
              </a:buClr>
              <a:buSzPts val="1200"/>
              <a:buFont typeface="Arial"/>
              <a:buNone/>
              <a:defRPr b="0" i="0" sz="1200" u="none" cap="none" strike="noStrike">
                <a:solidFill>
                  <a:schemeClr val="dk1"/>
                </a:solidFill>
                <a:latin typeface="Roboto Slab Light"/>
                <a:ea typeface="Roboto Slab Light"/>
                <a:cs typeface="Roboto Slab Light"/>
                <a:sym typeface="Roboto Slab Light"/>
              </a:defRPr>
            </a:lvl5pPr>
            <a:lvl6pPr indent="-228600" lvl="5" marL="27432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46" name="Google Shape;46;p7"/>
          <p:cNvSpPr txBox="1"/>
          <p:nvPr>
            <p:ph idx="6" type="body"/>
          </p:nvPr>
        </p:nvSpPr>
        <p:spPr>
          <a:xfrm>
            <a:off x="5119651" y="3451355"/>
            <a:ext cx="1922988" cy="43973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800"/>
              </a:spcBef>
              <a:spcAft>
                <a:spcPts val="0"/>
              </a:spcAft>
              <a:buClr>
                <a:schemeClr val="dk1"/>
              </a:buClr>
              <a:buSzPts val="1600"/>
              <a:buFont typeface="Arial"/>
              <a:buNone/>
              <a:defRPr b="1" i="0" sz="1600" u="none" cap="none" strike="noStrike">
                <a:solidFill>
                  <a:schemeClr val="dk1"/>
                </a:solidFill>
                <a:latin typeface="Roboto Slab"/>
                <a:ea typeface="Roboto Slab"/>
                <a:cs typeface="Roboto Slab"/>
                <a:sym typeface="Roboto Slab"/>
              </a:defRPr>
            </a:lvl1pPr>
            <a:lvl2pPr indent="-228600" lvl="1" marL="914400" marR="0" rtl="0" algn="l">
              <a:lnSpc>
                <a:spcPct val="150000"/>
              </a:lnSpc>
              <a:spcBef>
                <a:spcPts val="0"/>
              </a:spcBef>
              <a:spcAft>
                <a:spcPts val="0"/>
              </a:spcAft>
              <a:buClr>
                <a:schemeClr val="dk1"/>
              </a:buClr>
              <a:buSzPts val="1600"/>
              <a:buFont typeface="Arial"/>
              <a:buNone/>
              <a:defRPr b="0" i="0" sz="1600" u="none" cap="none" strike="noStrike">
                <a:solidFill>
                  <a:schemeClr val="dk1"/>
                </a:solidFill>
                <a:latin typeface="Roboto Slab Light"/>
                <a:ea typeface="Roboto Slab Light"/>
                <a:cs typeface="Roboto Slab Light"/>
                <a:sym typeface="Roboto Slab Light"/>
              </a:defRPr>
            </a:lvl2pPr>
            <a:lvl3pPr indent="-228600" lvl="2" marL="1371600" marR="0" rtl="0" algn="l">
              <a:lnSpc>
                <a:spcPct val="150000"/>
              </a:lnSpc>
              <a:spcBef>
                <a:spcPts val="400"/>
              </a:spcBef>
              <a:spcAft>
                <a:spcPts val="0"/>
              </a:spcAft>
              <a:buClr>
                <a:schemeClr val="dk1"/>
              </a:buClr>
              <a:buSzPts val="1333"/>
              <a:buFont typeface="Arial"/>
              <a:buNone/>
              <a:defRPr b="0" i="0" sz="1333" u="none" cap="none" strike="noStrike">
                <a:solidFill>
                  <a:schemeClr val="dk1"/>
                </a:solidFill>
                <a:latin typeface="Roboto Slab Light"/>
                <a:ea typeface="Roboto Slab Light"/>
                <a:cs typeface="Roboto Slab Light"/>
                <a:sym typeface="Roboto Slab Light"/>
              </a:defRPr>
            </a:lvl3pPr>
            <a:lvl4pPr indent="-228600" lvl="3" marL="1828800" marR="0" rtl="0" algn="l">
              <a:lnSpc>
                <a:spcPct val="150000"/>
              </a:lnSpc>
              <a:spcBef>
                <a:spcPts val="240"/>
              </a:spcBef>
              <a:spcAft>
                <a:spcPts val="0"/>
              </a:spcAft>
              <a:buClr>
                <a:schemeClr val="dk1"/>
              </a:buClr>
              <a:buSzPts val="1200"/>
              <a:buFont typeface="Arial"/>
              <a:buNone/>
              <a:defRPr b="0" i="0" sz="1200" u="none" cap="none" strike="noStrike">
                <a:solidFill>
                  <a:schemeClr val="dk1"/>
                </a:solidFill>
                <a:latin typeface="Roboto Slab Light"/>
                <a:ea typeface="Roboto Slab Light"/>
                <a:cs typeface="Roboto Slab Light"/>
                <a:sym typeface="Roboto Slab Light"/>
              </a:defRPr>
            </a:lvl4pPr>
            <a:lvl5pPr indent="-228600" lvl="4" marL="2286000" marR="0" rtl="0" algn="l">
              <a:lnSpc>
                <a:spcPct val="150000"/>
              </a:lnSpc>
              <a:spcBef>
                <a:spcPts val="240"/>
              </a:spcBef>
              <a:spcAft>
                <a:spcPts val="0"/>
              </a:spcAft>
              <a:buClr>
                <a:schemeClr val="dk1"/>
              </a:buClr>
              <a:buSzPts val="1200"/>
              <a:buFont typeface="Arial"/>
              <a:buNone/>
              <a:defRPr b="0" i="0" sz="1200" u="none" cap="none" strike="noStrike">
                <a:solidFill>
                  <a:schemeClr val="dk1"/>
                </a:solidFill>
                <a:latin typeface="Roboto Slab Light"/>
                <a:ea typeface="Roboto Slab Light"/>
                <a:cs typeface="Roboto Slab Light"/>
                <a:sym typeface="Roboto Slab Light"/>
              </a:defRPr>
            </a:lvl5pPr>
            <a:lvl6pPr indent="-228600" lvl="5" marL="27432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47" name="Google Shape;47;p7"/>
          <p:cNvSpPr txBox="1"/>
          <p:nvPr>
            <p:ph idx="7" type="body"/>
          </p:nvPr>
        </p:nvSpPr>
        <p:spPr>
          <a:xfrm>
            <a:off x="7426225" y="4034764"/>
            <a:ext cx="1922988" cy="1319211"/>
          </a:xfrm>
          <a:prstGeom prst="rect">
            <a:avLst/>
          </a:prstGeom>
          <a:noFill/>
          <a:ln>
            <a:noFill/>
          </a:ln>
        </p:spPr>
        <p:txBody>
          <a:bodyPr anchorCtr="0" anchor="t" bIns="91425" lIns="91425" spcFirstLastPara="1" rIns="91425" wrap="square" tIns="91425">
            <a:noAutofit/>
          </a:bodyPr>
          <a:lstStyle>
            <a:lvl1pPr indent="-313245" lvl="0" marL="457200" marR="0" rtl="0" algn="l">
              <a:lnSpc>
                <a:spcPct val="100000"/>
              </a:lnSpc>
              <a:spcBef>
                <a:spcPts val="800"/>
              </a:spcBef>
              <a:spcAft>
                <a:spcPts val="0"/>
              </a:spcAft>
              <a:buClr>
                <a:schemeClr val="dk1"/>
              </a:buClr>
              <a:buSzPts val="1333"/>
              <a:buFont typeface="Arial"/>
              <a:buChar char="•"/>
              <a:defRPr b="0" i="0" sz="1333" u="none" cap="none" strike="noStrike">
                <a:solidFill>
                  <a:schemeClr val="dk1"/>
                </a:solidFill>
                <a:latin typeface="Roboto Slab Light"/>
                <a:ea typeface="Roboto Slab Light"/>
                <a:cs typeface="Roboto Slab Light"/>
                <a:sym typeface="Roboto Slab Light"/>
              </a:defRPr>
            </a:lvl1pPr>
            <a:lvl2pPr indent="-228600" lvl="1" marL="914400" marR="0" rtl="0" algn="l">
              <a:lnSpc>
                <a:spcPct val="150000"/>
              </a:lnSpc>
              <a:spcBef>
                <a:spcPts val="0"/>
              </a:spcBef>
              <a:spcAft>
                <a:spcPts val="0"/>
              </a:spcAft>
              <a:buClr>
                <a:schemeClr val="dk1"/>
              </a:buClr>
              <a:buSzPts val="1600"/>
              <a:buFont typeface="Arial"/>
              <a:buNone/>
              <a:defRPr b="0" i="0" sz="1600" u="none" cap="none" strike="noStrike">
                <a:solidFill>
                  <a:schemeClr val="dk1"/>
                </a:solidFill>
                <a:latin typeface="Roboto Slab Light"/>
                <a:ea typeface="Roboto Slab Light"/>
                <a:cs typeface="Roboto Slab Light"/>
                <a:sym typeface="Roboto Slab Light"/>
              </a:defRPr>
            </a:lvl2pPr>
            <a:lvl3pPr indent="-228600" lvl="2" marL="1371600" marR="0" rtl="0" algn="l">
              <a:lnSpc>
                <a:spcPct val="150000"/>
              </a:lnSpc>
              <a:spcBef>
                <a:spcPts val="400"/>
              </a:spcBef>
              <a:spcAft>
                <a:spcPts val="0"/>
              </a:spcAft>
              <a:buClr>
                <a:schemeClr val="dk1"/>
              </a:buClr>
              <a:buSzPts val="1333"/>
              <a:buFont typeface="Arial"/>
              <a:buNone/>
              <a:defRPr b="0" i="0" sz="1333" u="none" cap="none" strike="noStrike">
                <a:solidFill>
                  <a:schemeClr val="dk1"/>
                </a:solidFill>
                <a:latin typeface="Roboto Slab Light"/>
                <a:ea typeface="Roboto Slab Light"/>
                <a:cs typeface="Roboto Slab Light"/>
                <a:sym typeface="Roboto Slab Light"/>
              </a:defRPr>
            </a:lvl3pPr>
            <a:lvl4pPr indent="-228600" lvl="3" marL="1828800" marR="0" rtl="0" algn="l">
              <a:lnSpc>
                <a:spcPct val="150000"/>
              </a:lnSpc>
              <a:spcBef>
                <a:spcPts val="240"/>
              </a:spcBef>
              <a:spcAft>
                <a:spcPts val="0"/>
              </a:spcAft>
              <a:buClr>
                <a:schemeClr val="dk1"/>
              </a:buClr>
              <a:buSzPts val="1200"/>
              <a:buFont typeface="Arial"/>
              <a:buNone/>
              <a:defRPr b="0" i="0" sz="1200" u="none" cap="none" strike="noStrike">
                <a:solidFill>
                  <a:schemeClr val="dk1"/>
                </a:solidFill>
                <a:latin typeface="Roboto Slab Light"/>
                <a:ea typeface="Roboto Slab Light"/>
                <a:cs typeface="Roboto Slab Light"/>
                <a:sym typeface="Roboto Slab Light"/>
              </a:defRPr>
            </a:lvl4pPr>
            <a:lvl5pPr indent="-228600" lvl="4" marL="2286000" marR="0" rtl="0" algn="l">
              <a:lnSpc>
                <a:spcPct val="150000"/>
              </a:lnSpc>
              <a:spcBef>
                <a:spcPts val="240"/>
              </a:spcBef>
              <a:spcAft>
                <a:spcPts val="0"/>
              </a:spcAft>
              <a:buClr>
                <a:schemeClr val="dk1"/>
              </a:buClr>
              <a:buSzPts val="1200"/>
              <a:buFont typeface="Arial"/>
              <a:buNone/>
              <a:defRPr b="0" i="0" sz="1200" u="none" cap="none" strike="noStrike">
                <a:solidFill>
                  <a:schemeClr val="dk1"/>
                </a:solidFill>
                <a:latin typeface="Roboto Slab Light"/>
                <a:ea typeface="Roboto Slab Light"/>
                <a:cs typeface="Roboto Slab Light"/>
                <a:sym typeface="Roboto Slab Light"/>
              </a:defRPr>
            </a:lvl5pPr>
            <a:lvl6pPr indent="-228600" lvl="5" marL="27432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48" name="Google Shape;48;p7"/>
          <p:cNvSpPr txBox="1"/>
          <p:nvPr>
            <p:ph idx="8" type="body"/>
          </p:nvPr>
        </p:nvSpPr>
        <p:spPr>
          <a:xfrm>
            <a:off x="7426225" y="3451355"/>
            <a:ext cx="1922988" cy="43973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800"/>
              </a:spcBef>
              <a:spcAft>
                <a:spcPts val="0"/>
              </a:spcAft>
              <a:buClr>
                <a:schemeClr val="dk1"/>
              </a:buClr>
              <a:buSzPts val="1600"/>
              <a:buFont typeface="Arial"/>
              <a:buNone/>
              <a:defRPr b="1" i="0" sz="1600" u="none" cap="none" strike="noStrike">
                <a:solidFill>
                  <a:schemeClr val="dk1"/>
                </a:solidFill>
                <a:latin typeface="Roboto Slab"/>
                <a:ea typeface="Roboto Slab"/>
                <a:cs typeface="Roboto Slab"/>
                <a:sym typeface="Roboto Slab"/>
              </a:defRPr>
            </a:lvl1pPr>
            <a:lvl2pPr indent="-228600" lvl="1" marL="914400" marR="0" rtl="0" algn="l">
              <a:lnSpc>
                <a:spcPct val="150000"/>
              </a:lnSpc>
              <a:spcBef>
                <a:spcPts val="0"/>
              </a:spcBef>
              <a:spcAft>
                <a:spcPts val="0"/>
              </a:spcAft>
              <a:buClr>
                <a:schemeClr val="dk1"/>
              </a:buClr>
              <a:buSzPts val="1600"/>
              <a:buFont typeface="Arial"/>
              <a:buNone/>
              <a:defRPr b="0" i="0" sz="1600" u="none" cap="none" strike="noStrike">
                <a:solidFill>
                  <a:schemeClr val="dk1"/>
                </a:solidFill>
                <a:latin typeface="Roboto Slab Light"/>
                <a:ea typeface="Roboto Slab Light"/>
                <a:cs typeface="Roboto Slab Light"/>
                <a:sym typeface="Roboto Slab Light"/>
              </a:defRPr>
            </a:lvl2pPr>
            <a:lvl3pPr indent="-228600" lvl="2" marL="1371600" marR="0" rtl="0" algn="l">
              <a:lnSpc>
                <a:spcPct val="150000"/>
              </a:lnSpc>
              <a:spcBef>
                <a:spcPts val="400"/>
              </a:spcBef>
              <a:spcAft>
                <a:spcPts val="0"/>
              </a:spcAft>
              <a:buClr>
                <a:schemeClr val="dk1"/>
              </a:buClr>
              <a:buSzPts val="1333"/>
              <a:buFont typeface="Arial"/>
              <a:buNone/>
              <a:defRPr b="0" i="0" sz="1333" u="none" cap="none" strike="noStrike">
                <a:solidFill>
                  <a:schemeClr val="dk1"/>
                </a:solidFill>
                <a:latin typeface="Roboto Slab Light"/>
                <a:ea typeface="Roboto Slab Light"/>
                <a:cs typeface="Roboto Slab Light"/>
                <a:sym typeface="Roboto Slab Light"/>
              </a:defRPr>
            </a:lvl3pPr>
            <a:lvl4pPr indent="-228600" lvl="3" marL="1828800" marR="0" rtl="0" algn="l">
              <a:lnSpc>
                <a:spcPct val="150000"/>
              </a:lnSpc>
              <a:spcBef>
                <a:spcPts val="240"/>
              </a:spcBef>
              <a:spcAft>
                <a:spcPts val="0"/>
              </a:spcAft>
              <a:buClr>
                <a:schemeClr val="dk1"/>
              </a:buClr>
              <a:buSzPts val="1200"/>
              <a:buFont typeface="Arial"/>
              <a:buNone/>
              <a:defRPr b="0" i="0" sz="1200" u="none" cap="none" strike="noStrike">
                <a:solidFill>
                  <a:schemeClr val="dk1"/>
                </a:solidFill>
                <a:latin typeface="Roboto Slab Light"/>
                <a:ea typeface="Roboto Slab Light"/>
                <a:cs typeface="Roboto Slab Light"/>
                <a:sym typeface="Roboto Slab Light"/>
              </a:defRPr>
            </a:lvl4pPr>
            <a:lvl5pPr indent="-228600" lvl="4" marL="2286000" marR="0" rtl="0" algn="l">
              <a:lnSpc>
                <a:spcPct val="150000"/>
              </a:lnSpc>
              <a:spcBef>
                <a:spcPts val="240"/>
              </a:spcBef>
              <a:spcAft>
                <a:spcPts val="0"/>
              </a:spcAft>
              <a:buClr>
                <a:schemeClr val="dk1"/>
              </a:buClr>
              <a:buSzPts val="1200"/>
              <a:buFont typeface="Arial"/>
              <a:buNone/>
              <a:defRPr b="0" i="0" sz="1200" u="none" cap="none" strike="noStrike">
                <a:solidFill>
                  <a:schemeClr val="dk1"/>
                </a:solidFill>
                <a:latin typeface="Roboto Slab Light"/>
                <a:ea typeface="Roboto Slab Light"/>
                <a:cs typeface="Roboto Slab Light"/>
                <a:sym typeface="Roboto Slab Light"/>
              </a:defRPr>
            </a:lvl5pPr>
            <a:lvl6pPr indent="-228600" lvl="5" marL="27432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49" name="Google Shape;49;p7"/>
          <p:cNvSpPr txBox="1"/>
          <p:nvPr>
            <p:ph idx="9" type="body"/>
          </p:nvPr>
        </p:nvSpPr>
        <p:spPr>
          <a:xfrm>
            <a:off x="9732798" y="4034764"/>
            <a:ext cx="1922988" cy="1319211"/>
          </a:xfrm>
          <a:prstGeom prst="rect">
            <a:avLst/>
          </a:prstGeom>
          <a:noFill/>
          <a:ln>
            <a:noFill/>
          </a:ln>
        </p:spPr>
        <p:txBody>
          <a:bodyPr anchorCtr="0" anchor="t" bIns="91425" lIns="91425" spcFirstLastPara="1" rIns="91425" wrap="square" tIns="91425">
            <a:noAutofit/>
          </a:bodyPr>
          <a:lstStyle>
            <a:lvl1pPr indent="-313245" lvl="0" marL="457200" marR="0" rtl="0" algn="l">
              <a:lnSpc>
                <a:spcPct val="100000"/>
              </a:lnSpc>
              <a:spcBef>
                <a:spcPts val="800"/>
              </a:spcBef>
              <a:spcAft>
                <a:spcPts val="0"/>
              </a:spcAft>
              <a:buClr>
                <a:schemeClr val="dk1"/>
              </a:buClr>
              <a:buSzPts val="1333"/>
              <a:buFont typeface="Arial"/>
              <a:buChar char="•"/>
              <a:defRPr b="0" i="0" sz="1333" u="none" cap="none" strike="noStrike">
                <a:solidFill>
                  <a:schemeClr val="dk1"/>
                </a:solidFill>
                <a:latin typeface="Roboto Slab Light"/>
                <a:ea typeface="Roboto Slab Light"/>
                <a:cs typeface="Roboto Slab Light"/>
                <a:sym typeface="Roboto Slab Light"/>
              </a:defRPr>
            </a:lvl1pPr>
            <a:lvl2pPr indent="-228600" lvl="1" marL="914400" marR="0" rtl="0" algn="l">
              <a:lnSpc>
                <a:spcPct val="150000"/>
              </a:lnSpc>
              <a:spcBef>
                <a:spcPts val="0"/>
              </a:spcBef>
              <a:spcAft>
                <a:spcPts val="0"/>
              </a:spcAft>
              <a:buClr>
                <a:schemeClr val="dk1"/>
              </a:buClr>
              <a:buSzPts val="1600"/>
              <a:buFont typeface="Arial"/>
              <a:buNone/>
              <a:defRPr b="0" i="0" sz="1600" u="none" cap="none" strike="noStrike">
                <a:solidFill>
                  <a:schemeClr val="dk1"/>
                </a:solidFill>
                <a:latin typeface="Roboto Slab Light"/>
                <a:ea typeface="Roboto Slab Light"/>
                <a:cs typeface="Roboto Slab Light"/>
                <a:sym typeface="Roboto Slab Light"/>
              </a:defRPr>
            </a:lvl2pPr>
            <a:lvl3pPr indent="-228600" lvl="2" marL="1371600" marR="0" rtl="0" algn="l">
              <a:lnSpc>
                <a:spcPct val="150000"/>
              </a:lnSpc>
              <a:spcBef>
                <a:spcPts val="400"/>
              </a:spcBef>
              <a:spcAft>
                <a:spcPts val="0"/>
              </a:spcAft>
              <a:buClr>
                <a:schemeClr val="dk1"/>
              </a:buClr>
              <a:buSzPts val="1333"/>
              <a:buFont typeface="Arial"/>
              <a:buNone/>
              <a:defRPr b="0" i="0" sz="1333" u="none" cap="none" strike="noStrike">
                <a:solidFill>
                  <a:schemeClr val="dk1"/>
                </a:solidFill>
                <a:latin typeface="Roboto Slab Light"/>
                <a:ea typeface="Roboto Slab Light"/>
                <a:cs typeface="Roboto Slab Light"/>
                <a:sym typeface="Roboto Slab Light"/>
              </a:defRPr>
            </a:lvl3pPr>
            <a:lvl4pPr indent="-228600" lvl="3" marL="1828800" marR="0" rtl="0" algn="l">
              <a:lnSpc>
                <a:spcPct val="150000"/>
              </a:lnSpc>
              <a:spcBef>
                <a:spcPts val="240"/>
              </a:spcBef>
              <a:spcAft>
                <a:spcPts val="0"/>
              </a:spcAft>
              <a:buClr>
                <a:schemeClr val="dk1"/>
              </a:buClr>
              <a:buSzPts val="1200"/>
              <a:buFont typeface="Arial"/>
              <a:buNone/>
              <a:defRPr b="0" i="0" sz="1200" u="none" cap="none" strike="noStrike">
                <a:solidFill>
                  <a:schemeClr val="dk1"/>
                </a:solidFill>
                <a:latin typeface="Roboto Slab Light"/>
                <a:ea typeface="Roboto Slab Light"/>
                <a:cs typeface="Roboto Slab Light"/>
                <a:sym typeface="Roboto Slab Light"/>
              </a:defRPr>
            </a:lvl4pPr>
            <a:lvl5pPr indent="-228600" lvl="4" marL="2286000" marR="0" rtl="0" algn="l">
              <a:lnSpc>
                <a:spcPct val="150000"/>
              </a:lnSpc>
              <a:spcBef>
                <a:spcPts val="240"/>
              </a:spcBef>
              <a:spcAft>
                <a:spcPts val="0"/>
              </a:spcAft>
              <a:buClr>
                <a:schemeClr val="dk1"/>
              </a:buClr>
              <a:buSzPts val="1200"/>
              <a:buFont typeface="Arial"/>
              <a:buNone/>
              <a:defRPr b="0" i="0" sz="1200" u="none" cap="none" strike="noStrike">
                <a:solidFill>
                  <a:schemeClr val="dk1"/>
                </a:solidFill>
                <a:latin typeface="Roboto Slab Light"/>
                <a:ea typeface="Roboto Slab Light"/>
                <a:cs typeface="Roboto Slab Light"/>
                <a:sym typeface="Roboto Slab Light"/>
              </a:defRPr>
            </a:lvl5pPr>
            <a:lvl6pPr indent="-228600" lvl="5" marL="27432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50" name="Google Shape;50;p7"/>
          <p:cNvSpPr txBox="1"/>
          <p:nvPr>
            <p:ph idx="13" type="body"/>
          </p:nvPr>
        </p:nvSpPr>
        <p:spPr>
          <a:xfrm>
            <a:off x="9732798" y="3451355"/>
            <a:ext cx="1922988" cy="43973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800"/>
              </a:spcBef>
              <a:spcAft>
                <a:spcPts val="0"/>
              </a:spcAft>
              <a:buClr>
                <a:schemeClr val="dk1"/>
              </a:buClr>
              <a:buSzPts val="1600"/>
              <a:buFont typeface="Arial"/>
              <a:buNone/>
              <a:defRPr b="1" i="0" sz="1600" u="none" cap="none" strike="noStrike">
                <a:solidFill>
                  <a:schemeClr val="dk1"/>
                </a:solidFill>
                <a:latin typeface="Roboto Slab"/>
                <a:ea typeface="Roboto Slab"/>
                <a:cs typeface="Roboto Slab"/>
                <a:sym typeface="Roboto Slab"/>
              </a:defRPr>
            </a:lvl1pPr>
            <a:lvl2pPr indent="-228600" lvl="1" marL="914400" marR="0" rtl="0" algn="l">
              <a:lnSpc>
                <a:spcPct val="150000"/>
              </a:lnSpc>
              <a:spcBef>
                <a:spcPts val="0"/>
              </a:spcBef>
              <a:spcAft>
                <a:spcPts val="0"/>
              </a:spcAft>
              <a:buClr>
                <a:schemeClr val="dk1"/>
              </a:buClr>
              <a:buSzPts val="1600"/>
              <a:buFont typeface="Arial"/>
              <a:buNone/>
              <a:defRPr b="0" i="0" sz="1600" u="none" cap="none" strike="noStrike">
                <a:solidFill>
                  <a:schemeClr val="dk1"/>
                </a:solidFill>
                <a:latin typeface="Roboto Slab Light"/>
                <a:ea typeface="Roboto Slab Light"/>
                <a:cs typeface="Roboto Slab Light"/>
                <a:sym typeface="Roboto Slab Light"/>
              </a:defRPr>
            </a:lvl2pPr>
            <a:lvl3pPr indent="-228600" lvl="2" marL="1371600" marR="0" rtl="0" algn="l">
              <a:lnSpc>
                <a:spcPct val="150000"/>
              </a:lnSpc>
              <a:spcBef>
                <a:spcPts val="400"/>
              </a:spcBef>
              <a:spcAft>
                <a:spcPts val="0"/>
              </a:spcAft>
              <a:buClr>
                <a:schemeClr val="dk1"/>
              </a:buClr>
              <a:buSzPts val="1333"/>
              <a:buFont typeface="Arial"/>
              <a:buNone/>
              <a:defRPr b="0" i="0" sz="1333" u="none" cap="none" strike="noStrike">
                <a:solidFill>
                  <a:schemeClr val="dk1"/>
                </a:solidFill>
                <a:latin typeface="Roboto Slab Light"/>
                <a:ea typeface="Roboto Slab Light"/>
                <a:cs typeface="Roboto Slab Light"/>
                <a:sym typeface="Roboto Slab Light"/>
              </a:defRPr>
            </a:lvl3pPr>
            <a:lvl4pPr indent="-228600" lvl="3" marL="1828800" marR="0" rtl="0" algn="l">
              <a:lnSpc>
                <a:spcPct val="150000"/>
              </a:lnSpc>
              <a:spcBef>
                <a:spcPts val="240"/>
              </a:spcBef>
              <a:spcAft>
                <a:spcPts val="0"/>
              </a:spcAft>
              <a:buClr>
                <a:schemeClr val="dk1"/>
              </a:buClr>
              <a:buSzPts val="1200"/>
              <a:buFont typeface="Arial"/>
              <a:buNone/>
              <a:defRPr b="0" i="0" sz="1200" u="none" cap="none" strike="noStrike">
                <a:solidFill>
                  <a:schemeClr val="dk1"/>
                </a:solidFill>
                <a:latin typeface="Roboto Slab Light"/>
                <a:ea typeface="Roboto Slab Light"/>
                <a:cs typeface="Roboto Slab Light"/>
                <a:sym typeface="Roboto Slab Light"/>
              </a:defRPr>
            </a:lvl4pPr>
            <a:lvl5pPr indent="-228600" lvl="4" marL="2286000" marR="0" rtl="0" algn="l">
              <a:lnSpc>
                <a:spcPct val="150000"/>
              </a:lnSpc>
              <a:spcBef>
                <a:spcPts val="240"/>
              </a:spcBef>
              <a:spcAft>
                <a:spcPts val="0"/>
              </a:spcAft>
              <a:buClr>
                <a:schemeClr val="dk1"/>
              </a:buClr>
              <a:buSzPts val="1200"/>
              <a:buFont typeface="Arial"/>
              <a:buNone/>
              <a:defRPr b="0" i="0" sz="1200" u="none" cap="none" strike="noStrike">
                <a:solidFill>
                  <a:schemeClr val="dk1"/>
                </a:solidFill>
                <a:latin typeface="Roboto Slab Light"/>
                <a:ea typeface="Roboto Slab Light"/>
                <a:cs typeface="Roboto Slab Light"/>
                <a:sym typeface="Roboto Slab Light"/>
              </a:defRPr>
            </a:lvl5pPr>
            <a:lvl6pPr indent="-228600" lvl="5" marL="27432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51" name="Google Shape;51;p7"/>
          <p:cNvSpPr txBox="1"/>
          <p:nvPr>
            <p:ph type="title"/>
          </p:nvPr>
        </p:nvSpPr>
        <p:spPr>
          <a:xfrm>
            <a:off x="2" y="422893"/>
            <a:ext cx="12191999" cy="868363"/>
          </a:xfrm>
          <a:prstGeom prst="rect">
            <a:avLst/>
          </a:prstGeom>
          <a:noFill/>
          <a:ln>
            <a:noFill/>
          </a:ln>
        </p:spPr>
        <p:txBody>
          <a:bodyPr anchorCtr="0" anchor="ctr" bIns="91425" lIns="91425" spcFirstLastPara="1" rIns="91425" wrap="square" tIns="91425">
            <a:noAutofit/>
          </a:bodyPr>
          <a:lstStyle>
            <a:lvl1pPr lvl="0" marR="0" rtl="0" algn="ctr">
              <a:spcBef>
                <a:spcPts val="0"/>
              </a:spcBef>
              <a:spcAft>
                <a:spcPts val="0"/>
              </a:spcAft>
              <a:buSzPts val="1400"/>
              <a:buNone/>
              <a:defRPr b="1" i="0" sz="3200" u="none" cap="none" strike="noStrike">
                <a:solidFill>
                  <a:srgbClr val="FFFFFF"/>
                </a:solidFill>
                <a:latin typeface="Roboto Slab"/>
                <a:ea typeface="Roboto Slab"/>
                <a:cs typeface="Roboto Slab"/>
                <a:sym typeface="Roboto Slab"/>
              </a:defRPr>
            </a:lvl1pPr>
            <a:lvl2pPr lvl="1"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2pPr>
            <a:lvl3pPr lvl="2"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3pPr>
            <a:lvl4pPr lvl="3"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4pPr>
            <a:lvl5pPr lvl="4"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5pPr>
            <a:lvl6pPr lvl="5"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6pPr>
            <a:lvl7pPr lvl="6"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7pPr>
            <a:lvl8pPr lvl="7"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8pPr>
            <a:lvl9pPr lvl="8"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bg>
      <p:bgPr>
        <a:solidFill>
          <a:schemeClr val="lt2"/>
        </a:solidFill>
      </p:bgPr>
    </p:bg>
    <p:spTree>
      <p:nvGrpSpPr>
        <p:cNvPr id="52" name="Shape 52"/>
        <p:cNvGrpSpPr/>
        <p:nvPr/>
      </p:nvGrpSpPr>
      <p:grpSpPr>
        <a:xfrm>
          <a:off x="0" y="0"/>
          <a:ext cx="0" cy="0"/>
          <a:chOff x="0" y="0"/>
          <a:chExt cx="0" cy="0"/>
        </a:xfrm>
      </p:grpSpPr>
      <p:sp>
        <p:nvSpPr>
          <p:cNvPr id="53" name="Google Shape;53;p8"/>
          <p:cNvSpPr/>
          <p:nvPr/>
        </p:nvSpPr>
        <p:spPr>
          <a:xfrm>
            <a:off x="609600" y="2154239"/>
            <a:ext cx="3894667" cy="2921000"/>
          </a:xfrm>
          <a:prstGeom prst="rect">
            <a:avLst/>
          </a:prstGeom>
          <a:solidFill>
            <a:schemeClr val="lt1"/>
          </a:solidFill>
          <a:ln cap="flat" cmpd="sng" w="9525">
            <a:solidFill>
              <a:srgbClr val="BFBFBF">
                <a:alpha val="49803"/>
              </a:srgbClr>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54" name="Google Shape;54;p8"/>
          <p:cNvSpPr/>
          <p:nvPr>
            <p:ph idx="2" type="pic"/>
          </p:nvPr>
        </p:nvSpPr>
        <p:spPr>
          <a:xfrm>
            <a:off x="797984" y="2332041"/>
            <a:ext cx="3520016" cy="2603499"/>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800"/>
              </a:spcBef>
              <a:spcAft>
                <a:spcPts val="0"/>
              </a:spcAft>
              <a:buClr>
                <a:schemeClr val="dk1"/>
              </a:buClr>
              <a:buSzPts val="4267"/>
              <a:buFont typeface="Arial"/>
              <a:buNone/>
              <a:defRPr b="0" i="0" sz="4267" u="none" cap="none" strike="noStrike">
                <a:solidFill>
                  <a:schemeClr val="dk1"/>
                </a:solidFill>
                <a:latin typeface="Roboto Slab Light"/>
                <a:ea typeface="Roboto Slab Light"/>
                <a:cs typeface="Roboto Slab Light"/>
                <a:sym typeface="Roboto Slab Light"/>
              </a:defRPr>
            </a:lvl1pPr>
            <a:lvl2pPr lvl="1" marR="0" rtl="0" algn="l">
              <a:lnSpc>
                <a:spcPct val="150000"/>
              </a:lnSpc>
              <a:spcBef>
                <a:spcPts val="0"/>
              </a:spcBef>
              <a:spcAft>
                <a:spcPts val="0"/>
              </a:spcAft>
              <a:buClr>
                <a:schemeClr val="dk1"/>
              </a:buClr>
              <a:buSzPts val="3733"/>
              <a:buFont typeface="Arial"/>
              <a:buNone/>
              <a:defRPr b="0" i="0" sz="3733" u="none" cap="none" strike="noStrike">
                <a:solidFill>
                  <a:schemeClr val="dk1"/>
                </a:solidFill>
                <a:latin typeface="Roboto Slab Light"/>
                <a:ea typeface="Roboto Slab Light"/>
                <a:cs typeface="Roboto Slab Light"/>
                <a:sym typeface="Roboto Slab Light"/>
              </a:defRPr>
            </a:lvl2pPr>
            <a:lvl3pPr lvl="2" marR="0" rtl="0" algn="l">
              <a:lnSpc>
                <a:spcPct val="150000"/>
              </a:lnSpc>
              <a:spcBef>
                <a:spcPts val="640"/>
              </a:spcBef>
              <a:spcAft>
                <a:spcPts val="0"/>
              </a:spcAft>
              <a:buClr>
                <a:schemeClr val="dk1"/>
              </a:buClr>
              <a:buSzPts val="3200"/>
              <a:buFont typeface="Arial"/>
              <a:buNone/>
              <a:defRPr b="0" i="0" sz="3200" u="none" cap="none" strike="noStrike">
                <a:solidFill>
                  <a:schemeClr val="dk1"/>
                </a:solidFill>
                <a:latin typeface="Roboto Slab Light"/>
                <a:ea typeface="Roboto Slab Light"/>
                <a:cs typeface="Roboto Slab Light"/>
                <a:sym typeface="Roboto Slab Light"/>
              </a:defRPr>
            </a:lvl3pPr>
            <a:lvl4pPr lvl="3" marR="0" rtl="0" algn="l">
              <a:lnSpc>
                <a:spcPct val="150000"/>
              </a:lnSpc>
              <a:spcBef>
                <a:spcPts val="533"/>
              </a:spcBef>
              <a:spcAft>
                <a:spcPts val="0"/>
              </a:spcAft>
              <a:buClr>
                <a:schemeClr val="dk1"/>
              </a:buClr>
              <a:buSzPts val="2667"/>
              <a:buFont typeface="Arial"/>
              <a:buNone/>
              <a:defRPr b="0" i="0" sz="2667" u="none" cap="none" strike="noStrike">
                <a:solidFill>
                  <a:schemeClr val="dk1"/>
                </a:solidFill>
                <a:latin typeface="Roboto Slab Light"/>
                <a:ea typeface="Roboto Slab Light"/>
                <a:cs typeface="Roboto Slab Light"/>
                <a:sym typeface="Roboto Slab Light"/>
              </a:defRPr>
            </a:lvl4pPr>
            <a:lvl5pPr lvl="4" marR="0" rtl="0" algn="l">
              <a:lnSpc>
                <a:spcPct val="150000"/>
              </a:lnSpc>
              <a:spcBef>
                <a:spcPts val="533"/>
              </a:spcBef>
              <a:spcAft>
                <a:spcPts val="0"/>
              </a:spcAft>
              <a:buClr>
                <a:schemeClr val="dk1"/>
              </a:buClr>
              <a:buSzPts val="2667"/>
              <a:buFont typeface="Arial"/>
              <a:buNone/>
              <a:defRPr b="0" i="0" sz="2667" u="none" cap="none" strike="noStrike">
                <a:solidFill>
                  <a:schemeClr val="dk1"/>
                </a:solidFill>
                <a:latin typeface="Roboto Slab Light"/>
                <a:ea typeface="Roboto Slab Light"/>
                <a:cs typeface="Roboto Slab Light"/>
                <a:sym typeface="Roboto Slab Light"/>
              </a:defRPr>
            </a:lvl5pPr>
            <a:lvl6pPr lvl="5" marR="0" rtl="0" algn="l">
              <a:spcBef>
                <a:spcPts val="533"/>
              </a:spcBef>
              <a:spcAft>
                <a:spcPts val="0"/>
              </a:spcAft>
              <a:buClr>
                <a:schemeClr val="dk1"/>
              </a:buClr>
              <a:buSzPts val="2667"/>
              <a:buFont typeface="Arial"/>
              <a:buNone/>
              <a:defRPr b="0" i="0" sz="2667" u="none" cap="none" strike="noStrike">
                <a:solidFill>
                  <a:schemeClr val="dk1"/>
                </a:solidFill>
                <a:latin typeface="Calibri"/>
                <a:ea typeface="Calibri"/>
                <a:cs typeface="Calibri"/>
                <a:sym typeface="Calibri"/>
              </a:defRPr>
            </a:lvl6pPr>
            <a:lvl7pPr lvl="6" marR="0" rtl="0" algn="l">
              <a:spcBef>
                <a:spcPts val="533"/>
              </a:spcBef>
              <a:spcAft>
                <a:spcPts val="0"/>
              </a:spcAft>
              <a:buClr>
                <a:schemeClr val="dk1"/>
              </a:buClr>
              <a:buSzPts val="2667"/>
              <a:buFont typeface="Arial"/>
              <a:buNone/>
              <a:defRPr b="0" i="0" sz="2667" u="none" cap="none" strike="noStrike">
                <a:solidFill>
                  <a:schemeClr val="dk1"/>
                </a:solidFill>
                <a:latin typeface="Calibri"/>
                <a:ea typeface="Calibri"/>
                <a:cs typeface="Calibri"/>
                <a:sym typeface="Calibri"/>
              </a:defRPr>
            </a:lvl7pPr>
            <a:lvl8pPr lvl="7" marR="0" rtl="0" algn="l">
              <a:spcBef>
                <a:spcPts val="533"/>
              </a:spcBef>
              <a:spcAft>
                <a:spcPts val="0"/>
              </a:spcAft>
              <a:buClr>
                <a:schemeClr val="dk1"/>
              </a:buClr>
              <a:buSzPts val="2667"/>
              <a:buFont typeface="Arial"/>
              <a:buNone/>
              <a:defRPr b="0" i="0" sz="2667" u="none" cap="none" strike="noStrike">
                <a:solidFill>
                  <a:schemeClr val="dk1"/>
                </a:solidFill>
                <a:latin typeface="Calibri"/>
                <a:ea typeface="Calibri"/>
                <a:cs typeface="Calibri"/>
                <a:sym typeface="Calibri"/>
              </a:defRPr>
            </a:lvl8pPr>
            <a:lvl9pPr lvl="8" marR="0" rtl="0" algn="l">
              <a:spcBef>
                <a:spcPts val="533"/>
              </a:spcBef>
              <a:spcAft>
                <a:spcPts val="0"/>
              </a:spcAft>
              <a:buClr>
                <a:schemeClr val="dk1"/>
              </a:buClr>
              <a:buSzPts val="2667"/>
              <a:buFont typeface="Arial"/>
              <a:buNone/>
              <a:defRPr b="0" i="0" sz="2667" u="none" cap="none" strike="noStrike">
                <a:solidFill>
                  <a:schemeClr val="dk1"/>
                </a:solidFill>
                <a:latin typeface="Calibri"/>
                <a:ea typeface="Calibri"/>
                <a:cs typeface="Calibri"/>
                <a:sym typeface="Calibri"/>
              </a:defRPr>
            </a:lvl9pPr>
          </a:lstStyle>
          <a:p/>
        </p:txBody>
      </p:sp>
      <p:sp>
        <p:nvSpPr>
          <p:cNvPr id="55" name="Google Shape;55;p8"/>
          <p:cNvSpPr txBox="1"/>
          <p:nvPr>
            <p:ph idx="1" type="body"/>
          </p:nvPr>
        </p:nvSpPr>
        <p:spPr>
          <a:xfrm>
            <a:off x="5145398" y="2759076"/>
            <a:ext cx="6437007" cy="2316163"/>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800"/>
              </a:spcBef>
              <a:spcAft>
                <a:spcPts val="0"/>
              </a:spcAft>
              <a:buClr>
                <a:schemeClr val="dk1"/>
              </a:buClr>
              <a:buSzPts val="1867"/>
              <a:buFont typeface="Arial"/>
              <a:buNone/>
              <a:defRPr b="0" i="0" sz="1867" u="none" cap="none" strike="noStrike">
                <a:solidFill>
                  <a:schemeClr val="dk1"/>
                </a:solidFill>
                <a:latin typeface="Roboto Slab Light"/>
                <a:ea typeface="Roboto Slab Light"/>
                <a:cs typeface="Roboto Slab Light"/>
                <a:sym typeface="Roboto Slab Light"/>
              </a:defRPr>
            </a:lvl1pPr>
            <a:lvl2pPr indent="-228600" lvl="1" marL="914400" marR="0" rtl="0" algn="l">
              <a:lnSpc>
                <a:spcPct val="150000"/>
              </a:lnSpc>
              <a:spcBef>
                <a:spcPts val="0"/>
              </a:spcBef>
              <a:spcAft>
                <a:spcPts val="0"/>
              </a:spcAft>
              <a:buClr>
                <a:schemeClr val="dk1"/>
              </a:buClr>
              <a:buSzPts val="1600"/>
              <a:buFont typeface="Arial"/>
              <a:buNone/>
              <a:defRPr b="0" i="0" sz="1600" u="none" cap="none" strike="noStrike">
                <a:solidFill>
                  <a:schemeClr val="dk1"/>
                </a:solidFill>
                <a:latin typeface="Roboto Slab Light"/>
                <a:ea typeface="Roboto Slab Light"/>
                <a:cs typeface="Roboto Slab Light"/>
                <a:sym typeface="Roboto Slab Light"/>
              </a:defRPr>
            </a:lvl2pPr>
            <a:lvl3pPr indent="-228600" lvl="2" marL="1371600" marR="0" rtl="0" algn="l">
              <a:lnSpc>
                <a:spcPct val="150000"/>
              </a:lnSpc>
              <a:spcBef>
                <a:spcPts val="400"/>
              </a:spcBef>
              <a:spcAft>
                <a:spcPts val="0"/>
              </a:spcAft>
              <a:buClr>
                <a:schemeClr val="dk1"/>
              </a:buClr>
              <a:buSzPts val="1333"/>
              <a:buFont typeface="Arial"/>
              <a:buNone/>
              <a:defRPr b="0" i="0" sz="1333" u="none" cap="none" strike="noStrike">
                <a:solidFill>
                  <a:schemeClr val="dk1"/>
                </a:solidFill>
                <a:latin typeface="Roboto Slab Light"/>
                <a:ea typeface="Roboto Slab Light"/>
                <a:cs typeface="Roboto Slab Light"/>
                <a:sym typeface="Roboto Slab Light"/>
              </a:defRPr>
            </a:lvl3pPr>
            <a:lvl4pPr indent="-228600" lvl="3" marL="1828800" marR="0" rtl="0" algn="l">
              <a:lnSpc>
                <a:spcPct val="150000"/>
              </a:lnSpc>
              <a:spcBef>
                <a:spcPts val="240"/>
              </a:spcBef>
              <a:spcAft>
                <a:spcPts val="0"/>
              </a:spcAft>
              <a:buClr>
                <a:schemeClr val="dk1"/>
              </a:buClr>
              <a:buSzPts val="1200"/>
              <a:buFont typeface="Arial"/>
              <a:buNone/>
              <a:defRPr b="0" i="0" sz="1200" u="none" cap="none" strike="noStrike">
                <a:solidFill>
                  <a:schemeClr val="dk1"/>
                </a:solidFill>
                <a:latin typeface="Roboto Slab Light"/>
                <a:ea typeface="Roboto Slab Light"/>
                <a:cs typeface="Roboto Slab Light"/>
                <a:sym typeface="Roboto Slab Light"/>
              </a:defRPr>
            </a:lvl4pPr>
            <a:lvl5pPr indent="-228600" lvl="4" marL="2286000" marR="0" rtl="0" algn="l">
              <a:lnSpc>
                <a:spcPct val="150000"/>
              </a:lnSpc>
              <a:spcBef>
                <a:spcPts val="240"/>
              </a:spcBef>
              <a:spcAft>
                <a:spcPts val="0"/>
              </a:spcAft>
              <a:buClr>
                <a:schemeClr val="dk1"/>
              </a:buClr>
              <a:buSzPts val="1200"/>
              <a:buFont typeface="Arial"/>
              <a:buNone/>
              <a:defRPr b="0" i="0" sz="1200" u="none" cap="none" strike="noStrike">
                <a:solidFill>
                  <a:schemeClr val="dk1"/>
                </a:solidFill>
                <a:latin typeface="Roboto Slab Light"/>
                <a:ea typeface="Roboto Slab Light"/>
                <a:cs typeface="Roboto Slab Light"/>
                <a:sym typeface="Roboto Slab Light"/>
              </a:defRPr>
            </a:lvl5pPr>
            <a:lvl6pPr indent="-228600" lvl="5" marL="27432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56" name="Google Shape;56;p8"/>
          <p:cNvSpPr txBox="1"/>
          <p:nvPr>
            <p:ph idx="3" type="body"/>
          </p:nvPr>
        </p:nvSpPr>
        <p:spPr>
          <a:xfrm>
            <a:off x="5145398" y="2175668"/>
            <a:ext cx="6437007" cy="43973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800"/>
              </a:spcBef>
              <a:spcAft>
                <a:spcPts val="0"/>
              </a:spcAft>
              <a:buClr>
                <a:schemeClr val="dk1"/>
              </a:buClr>
              <a:buSzPts val="2400"/>
              <a:buFont typeface="Arial"/>
              <a:buNone/>
              <a:defRPr b="1" i="0" sz="2400" u="none" cap="none" strike="noStrike">
                <a:solidFill>
                  <a:schemeClr val="dk1"/>
                </a:solidFill>
                <a:latin typeface="Roboto Slab"/>
                <a:ea typeface="Roboto Slab"/>
                <a:cs typeface="Roboto Slab"/>
                <a:sym typeface="Roboto Slab"/>
              </a:defRPr>
            </a:lvl1pPr>
            <a:lvl2pPr indent="-228600" lvl="1" marL="914400" marR="0" rtl="0" algn="l">
              <a:lnSpc>
                <a:spcPct val="150000"/>
              </a:lnSpc>
              <a:spcBef>
                <a:spcPts val="0"/>
              </a:spcBef>
              <a:spcAft>
                <a:spcPts val="0"/>
              </a:spcAft>
              <a:buClr>
                <a:schemeClr val="dk1"/>
              </a:buClr>
              <a:buSzPts val="1600"/>
              <a:buFont typeface="Arial"/>
              <a:buNone/>
              <a:defRPr b="0" i="0" sz="1600" u="none" cap="none" strike="noStrike">
                <a:solidFill>
                  <a:schemeClr val="dk1"/>
                </a:solidFill>
                <a:latin typeface="Roboto Slab Light"/>
                <a:ea typeface="Roboto Slab Light"/>
                <a:cs typeface="Roboto Slab Light"/>
                <a:sym typeface="Roboto Slab Light"/>
              </a:defRPr>
            </a:lvl2pPr>
            <a:lvl3pPr indent="-228600" lvl="2" marL="1371600" marR="0" rtl="0" algn="l">
              <a:lnSpc>
                <a:spcPct val="150000"/>
              </a:lnSpc>
              <a:spcBef>
                <a:spcPts val="400"/>
              </a:spcBef>
              <a:spcAft>
                <a:spcPts val="0"/>
              </a:spcAft>
              <a:buClr>
                <a:schemeClr val="dk1"/>
              </a:buClr>
              <a:buSzPts val="1333"/>
              <a:buFont typeface="Arial"/>
              <a:buNone/>
              <a:defRPr b="0" i="0" sz="1333" u="none" cap="none" strike="noStrike">
                <a:solidFill>
                  <a:schemeClr val="dk1"/>
                </a:solidFill>
                <a:latin typeface="Roboto Slab Light"/>
                <a:ea typeface="Roboto Slab Light"/>
                <a:cs typeface="Roboto Slab Light"/>
                <a:sym typeface="Roboto Slab Light"/>
              </a:defRPr>
            </a:lvl3pPr>
            <a:lvl4pPr indent="-228600" lvl="3" marL="1828800" marR="0" rtl="0" algn="l">
              <a:lnSpc>
                <a:spcPct val="150000"/>
              </a:lnSpc>
              <a:spcBef>
                <a:spcPts val="240"/>
              </a:spcBef>
              <a:spcAft>
                <a:spcPts val="0"/>
              </a:spcAft>
              <a:buClr>
                <a:schemeClr val="dk1"/>
              </a:buClr>
              <a:buSzPts val="1200"/>
              <a:buFont typeface="Arial"/>
              <a:buNone/>
              <a:defRPr b="0" i="0" sz="1200" u="none" cap="none" strike="noStrike">
                <a:solidFill>
                  <a:schemeClr val="dk1"/>
                </a:solidFill>
                <a:latin typeface="Roboto Slab Light"/>
                <a:ea typeface="Roboto Slab Light"/>
                <a:cs typeface="Roboto Slab Light"/>
                <a:sym typeface="Roboto Slab Light"/>
              </a:defRPr>
            </a:lvl4pPr>
            <a:lvl5pPr indent="-228600" lvl="4" marL="2286000" marR="0" rtl="0" algn="l">
              <a:lnSpc>
                <a:spcPct val="150000"/>
              </a:lnSpc>
              <a:spcBef>
                <a:spcPts val="240"/>
              </a:spcBef>
              <a:spcAft>
                <a:spcPts val="0"/>
              </a:spcAft>
              <a:buClr>
                <a:schemeClr val="dk1"/>
              </a:buClr>
              <a:buSzPts val="1200"/>
              <a:buFont typeface="Arial"/>
              <a:buNone/>
              <a:defRPr b="0" i="0" sz="1200" u="none" cap="none" strike="noStrike">
                <a:solidFill>
                  <a:schemeClr val="dk1"/>
                </a:solidFill>
                <a:latin typeface="Roboto Slab Light"/>
                <a:ea typeface="Roboto Slab Light"/>
                <a:cs typeface="Roboto Slab Light"/>
                <a:sym typeface="Roboto Slab Light"/>
              </a:defRPr>
            </a:lvl5pPr>
            <a:lvl6pPr indent="-228600" lvl="5" marL="27432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57" name="Google Shape;57;p8"/>
          <p:cNvSpPr txBox="1"/>
          <p:nvPr>
            <p:ph idx="12" type="sldNum"/>
          </p:nvPr>
        </p:nvSpPr>
        <p:spPr>
          <a:xfrm>
            <a:off x="11740453" y="6490758"/>
            <a:ext cx="344553" cy="230188"/>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1" sz="1467">
                <a:solidFill>
                  <a:srgbClr val="FFFFFF"/>
                </a:solidFill>
                <a:latin typeface="Roboto"/>
                <a:ea typeface="Roboto"/>
                <a:cs typeface="Roboto"/>
                <a:sym typeface="Roboto"/>
              </a:defRPr>
            </a:lvl1pPr>
            <a:lvl2pPr indent="0" lvl="1" marL="0" marR="0" rtl="0" algn="ctr">
              <a:spcBef>
                <a:spcPts val="0"/>
              </a:spcBef>
              <a:buNone/>
              <a:defRPr b="1" sz="1467">
                <a:solidFill>
                  <a:srgbClr val="FFFFFF"/>
                </a:solidFill>
                <a:latin typeface="Roboto"/>
                <a:ea typeface="Roboto"/>
                <a:cs typeface="Roboto"/>
                <a:sym typeface="Roboto"/>
              </a:defRPr>
            </a:lvl2pPr>
            <a:lvl3pPr indent="0" lvl="2" marL="0" marR="0" rtl="0" algn="ctr">
              <a:spcBef>
                <a:spcPts val="0"/>
              </a:spcBef>
              <a:buNone/>
              <a:defRPr b="1" sz="1467">
                <a:solidFill>
                  <a:srgbClr val="FFFFFF"/>
                </a:solidFill>
                <a:latin typeface="Roboto"/>
                <a:ea typeface="Roboto"/>
                <a:cs typeface="Roboto"/>
                <a:sym typeface="Roboto"/>
              </a:defRPr>
            </a:lvl3pPr>
            <a:lvl4pPr indent="0" lvl="3" marL="0" marR="0" rtl="0" algn="ctr">
              <a:spcBef>
                <a:spcPts val="0"/>
              </a:spcBef>
              <a:buNone/>
              <a:defRPr b="1" sz="1467">
                <a:solidFill>
                  <a:srgbClr val="FFFFFF"/>
                </a:solidFill>
                <a:latin typeface="Roboto"/>
                <a:ea typeface="Roboto"/>
                <a:cs typeface="Roboto"/>
                <a:sym typeface="Roboto"/>
              </a:defRPr>
            </a:lvl4pPr>
            <a:lvl5pPr indent="0" lvl="4" marL="0" marR="0" rtl="0" algn="ctr">
              <a:spcBef>
                <a:spcPts val="0"/>
              </a:spcBef>
              <a:buNone/>
              <a:defRPr b="1" sz="1467">
                <a:solidFill>
                  <a:srgbClr val="FFFFFF"/>
                </a:solidFill>
                <a:latin typeface="Roboto"/>
                <a:ea typeface="Roboto"/>
                <a:cs typeface="Roboto"/>
                <a:sym typeface="Roboto"/>
              </a:defRPr>
            </a:lvl5pPr>
            <a:lvl6pPr indent="0" lvl="5" marL="0" marR="0" rtl="0" algn="ctr">
              <a:spcBef>
                <a:spcPts val="0"/>
              </a:spcBef>
              <a:buNone/>
              <a:defRPr b="1" sz="1467">
                <a:solidFill>
                  <a:srgbClr val="FFFFFF"/>
                </a:solidFill>
                <a:latin typeface="Roboto"/>
                <a:ea typeface="Roboto"/>
                <a:cs typeface="Roboto"/>
                <a:sym typeface="Roboto"/>
              </a:defRPr>
            </a:lvl6pPr>
            <a:lvl7pPr indent="0" lvl="6" marL="0" marR="0" rtl="0" algn="ctr">
              <a:spcBef>
                <a:spcPts val="0"/>
              </a:spcBef>
              <a:buNone/>
              <a:defRPr b="1" sz="1467">
                <a:solidFill>
                  <a:srgbClr val="FFFFFF"/>
                </a:solidFill>
                <a:latin typeface="Roboto"/>
                <a:ea typeface="Roboto"/>
                <a:cs typeface="Roboto"/>
                <a:sym typeface="Roboto"/>
              </a:defRPr>
            </a:lvl7pPr>
            <a:lvl8pPr indent="0" lvl="7" marL="0" marR="0" rtl="0" algn="ctr">
              <a:spcBef>
                <a:spcPts val="0"/>
              </a:spcBef>
              <a:buNone/>
              <a:defRPr b="1" sz="1467">
                <a:solidFill>
                  <a:srgbClr val="FFFFFF"/>
                </a:solidFill>
                <a:latin typeface="Roboto"/>
                <a:ea typeface="Roboto"/>
                <a:cs typeface="Roboto"/>
                <a:sym typeface="Roboto"/>
              </a:defRPr>
            </a:lvl8pPr>
            <a:lvl9pPr indent="0" lvl="8" marL="0" marR="0" rtl="0" algn="ctr">
              <a:spcBef>
                <a:spcPts val="0"/>
              </a:spcBef>
              <a:buNone/>
              <a:defRPr b="1" sz="1467">
                <a:solidFill>
                  <a:srgbClr val="FFFFFF"/>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US"/>
              <a:t>‹#›</a:t>
            </a:fld>
            <a:endParaRPr/>
          </a:p>
        </p:txBody>
      </p:sp>
      <p:sp>
        <p:nvSpPr>
          <p:cNvPr id="58" name="Google Shape;58;p8"/>
          <p:cNvSpPr txBox="1"/>
          <p:nvPr>
            <p:ph type="title"/>
          </p:nvPr>
        </p:nvSpPr>
        <p:spPr>
          <a:xfrm>
            <a:off x="609601" y="1"/>
            <a:ext cx="12191999" cy="868363"/>
          </a:xfrm>
          <a:prstGeom prst="rect">
            <a:avLst/>
          </a:prstGeom>
          <a:noFill/>
          <a:ln>
            <a:noFill/>
          </a:ln>
        </p:spPr>
        <p:txBody>
          <a:bodyPr anchorCtr="0" anchor="ctr" bIns="91425" lIns="91425" spcFirstLastPara="1" rIns="91425" wrap="square" tIns="91425">
            <a:noAutofit/>
          </a:bodyPr>
          <a:lstStyle>
            <a:lvl1pPr lvl="0" marR="0" rtl="0" algn="l">
              <a:spcBef>
                <a:spcPts val="0"/>
              </a:spcBef>
              <a:spcAft>
                <a:spcPts val="0"/>
              </a:spcAft>
              <a:buSzPts val="1400"/>
              <a:buNone/>
              <a:defRPr b="1" i="0" sz="3200" u="none" cap="none" strike="noStrike">
                <a:solidFill>
                  <a:schemeClr val="dk1"/>
                </a:solidFill>
                <a:latin typeface="Roboto Slab"/>
                <a:ea typeface="Roboto Slab"/>
                <a:cs typeface="Roboto Slab"/>
                <a:sym typeface="Roboto Slab"/>
              </a:defRPr>
            </a:lvl1pPr>
            <a:lvl2pPr lvl="1"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2pPr>
            <a:lvl3pPr lvl="2"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3pPr>
            <a:lvl4pPr lvl="3"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4pPr>
            <a:lvl5pPr lvl="4"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5pPr>
            <a:lvl6pPr lvl="5"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6pPr>
            <a:lvl7pPr lvl="6"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7pPr>
            <a:lvl8pPr lvl="7"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8pPr>
            <a:lvl9pPr lvl="8"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bg>
      <p:bgPr>
        <a:solidFill>
          <a:schemeClr val="lt2"/>
        </a:solidFill>
      </p:bgPr>
    </p:bg>
    <p:spTree>
      <p:nvGrpSpPr>
        <p:cNvPr id="59" name="Shape 59"/>
        <p:cNvGrpSpPr/>
        <p:nvPr/>
      </p:nvGrpSpPr>
      <p:grpSpPr>
        <a:xfrm>
          <a:off x="0" y="0"/>
          <a:ext cx="0" cy="0"/>
          <a:chOff x="0" y="0"/>
          <a:chExt cx="0" cy="0"/>
        </a:xfrm>
      </p:grpSpPr>
      <p:sp>
        <p:nvSpPr>
          <p:cNvPr id="60" name="Google Shape;60;p9"/>
          <p:cNvSpPr/>
          <p:nvPr/>
        </p:nvSpPr>
        <p:spPr>
          <a:xfrm>
            <a:off x="514355" y="477839"/>
            <a:ext cx="11163300" cy="3543300"/>
          </a:xfrm>
          <a:prstGeom prst="rect">
            <a:avLst/>
          </a:prstGeom>
          <a:solidFill>
            <a:schemeClr val="lt1"/>
          </a:solidFill>
          <a:ln cap="flat" cmpd="sng" w="9525">
            <a:solidFill>
              <a:srgbClr val="BFBFBF">
                <a:alpha val="49803"/>
              </a:srgbClr>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61" name="Google Shape;61;p9"/>
          <p:cNvSpPr/>
          <p:nvPr>
            <p:ph idx="2" type="pic"/>
          </p:nvPr>
        </p:nvSpPr>
        <p:spPr>
          <a:xfrm>
            <a:off x="778934" y="649033"/>
            <a:ext cx="10634133" cy="3201192"/>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800"/>
              </a:spcBef>
              <a:spcAft>
                <a:spcPts val="0"/>
              </a:spcAft>
              <a:buClr>
                <a:schemeClr val="dk1"/>
              </a:buClr>
              <a:buSzPts val="4267"/>
              <a:buFont typeface="Arial"/>
              <a:buNone/>
              <a:defRPr b="0" i="0" sz="4267" u="none" cap="none" strike="noStrike">
                <a:solidFill>
                  <a:schemeClr val="dk1"/>
                </a:solidFill>
                <a:latin typeface="Roboto Slab Light"/>
                <a:ea typeface="Roboto Slab Light"/>
                <a:cs typeface="Roboto Slab Light"/>
                <a:sym typeface="Roboto Slab Light"/>
              </a:defRPr>
            </a:lvl1pPr>
            <a:lvl2pPr lvl="1" marR="0" rtl="0" algn="l">
              <a:lnSpc>
                <a:spcPct val="150000"/>
              </a:lnSpc>
              <a:spcBef>
                <a:spcPts val="0"/>
              </a:spcBef>
              <a:spcAft>
                <a:spcPts val="0"/>
              </a:spcAft>
              <a:buClr>
                <a:schemeClr val="dk1"/>
              </a:buClr>
              <a:buSzPts val="3733"/>
              <a:buFont typeface="Arial"/>
              <a:buNone/>
              <a:defRPr b="0" i="0" sz="3733" u="none" cap="none" strike="noStrike">
                <a:solidFill>
                  <a:schemeClr val="dk1"/>
                </a:solidFill>
                <a:latin typeface="Roboto Slab Light"/>
                <a:ea typeface="Roboto Slab Light"/>
                <a:cs typeface="Roboto Slab Light"/>
                <a:sym typeface="Roboto Slab Light"/>
              </a:defRPr>
            </a:lvl2pPr>
            <a:lvl3pPr lvl="2" marR="0" rtl="0" algn="l">
              <a:lnSpc>
                <a:spcPct val="150000"/>
              </a:lnSpc>
              <a:spcBef>
                <a:spcPts val="640"/>
              </a:spcBef>
              <a:spcAft>
                <a:spcPts val="0"/>
              </a:spcAft>
              <a:buClr>
                <a:schemeClr val="dk1"/>
              </a:buClr>
              <a:buSzPts val="3200"/>
              <a:buFont typeface="Arial"/>
              <a:buNone/>
              <a:defRPr b="0" i="0" sz="3200" u="none" cap="none" strike="noStrike">
                <a:solidFill>
                  <a:schemeClr val="dk1"/>
                </a:solidFill>
                <a:latin typeface="Roboto Slab Light"/>
                <a:ea typeface="Roboto Slab Light"/>
                <a:cs typeface="Roboto Slab Light"/>
                <a:sym typeface="Roboto Slab Light"/>
              </a:defRPr>
            </a:lvl3pPr>
            <a:lvl4pPr lvl="3" marR="0" rtl="0" algn="l">
              <a:lnSpc>
                <a:spcPct val="150000"/>
              </a:lnSpc>
              <a:spcBef>
                <a:spcPts val="533"/>
              </a:spcBef>
              <a:spcAft>
                <a:spcPts val="0"/>
              </a:spcAft>
              <a:buClr>
                <a:schemeClr val="dk1"/>
              </a:buClr>
              <a:buSzPts val="2667"/>
              <a:buFont typeface="Arial"/>
              <a:buNone/>
              <a:defRPr b="0" i="0" sz="2667" u="none" cap="none" strike="noStrike">
                <a:solidFill>
                  <a:schemeClr val="dk1"/>
                </a:solidFill>
                <a:latin typeface="Roboto Slab Light"/>
                <a:ea typeface="Roboto Slab Light"/>
                <a:cs typeface="Roboto Slab Light"/>
                <a:sym typeface="Roboto Slab Light"/>
              </a:defRPr>
            </a:lvl4pPr>
            <a:lvl5pPr lvl="4" marR="0" rtl="0" algn="l">
              <a:lnSpc>
                <a:spcPct val="150000"/>
              </a:lnSpc>
              <a:spcBef>
                <a:spcPts val="533"/>
              </a:spcBef>
              <a:spcAft>
                <a:spcPts val="0"/>
              </a:spcAft>
              <a:buClr>
                <a:schemeClr val="dk1"/>
              </a:buClr>
              <a:buSzPts val="2667"/>
              <a:buFont typeface="Arial"/>
              <a:buNone/>
              <a:defRPr b="0" i="0" sz="2667" u="none" cap="none" strike="noStrike">
                <a:solidFill>
                  <a:schemeClr val="dk1"/>
                </a:solidFill>
                <a:latin typeface="Roboto Slab Light"/>
                <a:ea typeface="Roboto Slab Light"/>
                <a:cs typeface="Roboto Slab Light"/>
                <a:sym typeface="Roboto Slab Light"/>
              </a:defRPr>
            </a:lvl5pPr>
            <a:lvl6pPr lvl="5" marR="0" rtl="0" algn="l">
              <a:spcBef>
                <a:spcPts val="533"/>
              </a:spcBef>
              <a:spcAft>
                <a:spcPts val="0"/>
              </a:spcAft>
              <a:buClr>
                <a:schemeClr val="dk1"/>
              </a:buClr>
              <a:buSzPts val="2667"/>
              <a:buFont typeface="Arial"/>
              <a:buNone/>
              <a:defRPr b="0" i="0" sz="2667" u="none" cap="none" strike="noStrike">
                <a:solidFill>
                  <a:schemeClr val="dk1"/>
                </a:solidFill>
                <a:latin typeface="Calibri"/>
                <a:ea typeface="Calibri"/>
                <a:cs typeface="Calibri"/>
                <a:sym typeface="Calibri"/>
              </a:defRPr>
            </a:lvl6pPr>
            <a:lvl7pPr lvl="6" marR="0" rtl="0" algn="l">
              <a:spcBef>
                <a:spcPts val="533"/>
              </a:spcBef>
              <a:spcAft>
                <a:spcPts val="0"/>
              </a:spcAft>
              <a:buClr>
                <a:schemeClr val="dk1"/>
              </a:buClr>
              <a:buSzPts val="2667"/>
              <a:buFont typeface="Arial"/>
              <a:buNone/>
              <a:defRPr b="0" i="0" sz="2667" u="none" cap="none" strike="noStrike">
                <a:solidFill>
                  <a:schemeClr val="dk1"/>
                </a:solidFill>
                <a:latin typeface="Calibri"/>
                <a:ea typeface="Calibri"/>
                <a:cs typeface="Calibri"/>
                <a:sym typeface="Calibri"/>
              </a:defRPr>
            </a:lvl7pPr>
            <a:lvl8pPr lvl="7" marR="0" rtl="0" algn="l">
              <a:spcBef>
                <a:spcPts val="533"/>
              </a:spcBef>
              <a:spcAft>
                <a:spcPts val="0"/>
              </a:spcAft>
              <a:buClr>
                <a:schemeClr val="dk1"/>
              </a:buClr>
              <a:buSzPts val="2667"/>
              <a:buFont typeface="Arial"/>
              <a:buNone/>
              <a:defRPr b="0" i="0" sz="2667" u="none" cap="none" strike="noStrike">
                <a:solidFill>
                  <a:schemeClr val="dk1"/>
                </a:solidFill>
                <a:latin typeface="Calibri"/>
                <a:ea typeface="Calibri"/>
                <a:cs typeface="Calibri"/>
                <a:sym typeface="Calibri"/>
              </a:defRPr>
            </a:lvl8pPr>
            <a:lvl9pPr lvl="8" marR="0" rtl="0" algn="l">
              <a:spcBef>
                <a:spcPts val="533"/>
              </a:spcBef>
              <a:spcAft>
                <a:spcPts val="0"/>
              </a:spcAft>
              <a:buClr>
                <a:schemeClr val="dk1"/>
              </a:buClr>
              <a:buSzPts val="2667"/>
              <a:buFont typeface="Arial"/>
              <a:buNone/>
              <a:defRPr b="0" i="0" sz="2667" u="none" cap="none" strike="noStrike">
                <a:solidFill>
                  <a:schemeClr val="dk1"/>
                </a:solidFill>
                <a:latin typeface="Calibri"/>
                <a:ea typeface="Calibri"/>
                <a:cs typeface="Calibri"/>
                <a:sym typeface="Calibri"/>
              </a:defRPr>
            </a:lvl9pPr>
          </a:lstStyle>
          <a:p/>
        </p:txBody>
      </p:sp>
      <p:sp>
        <p:nvSpPr>
          <p:cNvPr id="62" name="Google Shape;62;p9"/>
          <p:cNvSpPr txBox="1"/>
          <p:nvPr>
            <p:ph idx="1" type="body"/>
          </p:nvPr>
        </p:nvSpPr>
        <p:spPr>
          <a:xfrm>
            <a:off x="566208" y="4937668"/>
            <a:ext cx="11066992" cy="1022877"/>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800"/>
              </a:spcBef>
              <a:spcAft>
                <a:spcPts val="0"/>
              </a:spcAft>
              <a:buClr>
                <a:schemeClr val="dk1"/>
              </a:buClr>
              <a:buSzPts val="1867"/>
              <a:buFont typeface="Arial"/>
              <a:buNone/>
              <a:defRPr b="0" i="0" sz="1867" u="none" cap="none" strike="noStrike">
                <a:solidFill>
                  <a:schemeClr val="dk1"/>
                </a:solidFill>
                <a:latin typeface="Roboto Slab Light"/>
                <a:ea typeface="Roboto Slab Light"/>
                <a:cs typeface="Roboto Slab Light"/>
                <a:sym typeface="Roboto Slab Light"/>
              </a:defRPr>
            </a:lvl1pPr>
            <a:lvl2pPr indent="-228600" lvl="1" marL="914400" marR="0" rtl="0" algn="l">
              <a:lnSpc>
                <a:spcPct val="150000"/>
              </a:lnSpc>
              <a:spcBef>
                <a:spcPts val="0"/>
              </a:spcBef>
              <a:spcAft>
                <a:spcPts val="0"/>
              </a:spcAft>
              <a:buClr>
                <a:schemeClr val="dk1"/>
              </a:buClr>
              <a:buSzPts val="1600"/>
              <a:buFont typeface="Arial"/>
              <a:buNone/>
              <a:defRPr b="0" i="0" sz="1600" u="none" cap="none" strike="noStrike">
                <a:solidFill>
                  <a:schemeClr val="dk1"/>
                </a:solidFill>
                <a:latin typeface="Roboto Slab Light"/>
                <a:ea typeface="Roboto Slab Light"/>
                <a:cs typeface="Roboto Slab Light"/>
                <a:sym typeface="Roboto Slab Light"/>
              </a:defRPr>
            </a:lvl2pPr>
            <a:lvl3pPr indent="-228600" lvl="2" marL="1371600" marR="0" rtl="0" algn="l">
              <a:lnSpc>
                <a:spcPct val="150000"/>
              </a:lnSpc>
              <a:spcBef>
                <a:spcPts val="400"/>
              </a:spcBef>
              <a:spcAft>
                <a:spcPts val="0"/>
              </a:spcAft>
              <a:buClr>
                <a:schemeClr val="dk1"/>
              </a:buClr>
              <a:buSzPts val="1333"/>
              <a:buFont typeface="Arial"/>
              <a:buNone/>
              <a:defRPr b="0" i="0" sz="1333" u="none" cap="none" strike="noStrike">
                <a:solidFill>
                  <a:schemeClr val="dk1"/>
                </a:solidFill>
                <a:latin typeface="Roboto Slab Light"/>
                <a:ea typeface="Roboto Slab Light"/>
                <a:cs typeface="Roboto Slab Light"/>
                <a:sym typeface="Roboto Slab Light"/>
              </a:defRPr>
            </a:lvl3pPr>
            <a:lvl4pPr indent="-228600" lvl="3" marL="1828800" marR="0" rtl="0" algn="l">
              <a:lnSpc>
                <a:spcPct val="150000"/>
              </a:lnSpc>
              <a:spcBef>
                <a:spcPts val="240"/>
              </a:spcBef>
              <a:spcAft>
                <a:spcPts val="0"/>
              </a:spcAft>
              <a:buClr>
                <a:schemeClr val="dk1"/>
              </a:buClr>
              <a:buSzPts val="1200"/>
              <a:buFont typeface="Arial"/>
              <a:buNone/>
              <a:defRPr b="0" i="0" sz="1200" u="none" cap="none" strike="noStrike">
                <a:solidFill>
                  <a:schemeClr val="dk1"/>
                </a:solidFill>
                <a:latin typeface="Roboto Slab Light"/>
                <a:ea typeface="Roboto Slab Light"/>
                <a:cs typeface="Roboto Slab Light"/>
                <a:sym typeface="Roboto Slab Light"/>
              </a:defRPr>
            </a:lvl4pPr>
            <a:lvl5pPr indent="-228600" lvl="4" marL="2286000" marR="0" rtl="0" algn="l">
              <a:lnSpc>
                <a:spcPct val="150000"/>
              </a:lnSpc>
              <a:spcBef>
                <a:spcPts val="240"/>
              </a:spcBef>
              <a:spcAft>
                <a:spcPts val="0"/>
              </a:spcAft>
              <a:buClr>
                <a:schemeClr val="dk1"/>
              </a:buClr>
              <a:buSzPts val="1200"/>
              <a:buFont typeface="Arial"/>
              <a:buNone/>
              <a:defRPr b="0" i="0" sz="1200" u="none" cap="none" strike="noStrike">
                <a:solidFill>
                  <a:schemeClr val="dk1"/>
                </a:solidFill>
                <a:latin typeface="Roboto Slab Light"/>
                <a:ea typeface="Roboto Slab Light"/>
                <a:cs typeface="Roboto Slab Light"/>
                <a:sym typeface="Roboto Slab Light"/>
              </a:defRPr>
            </a:lvl5pPr>
            <a:lvl6pPr indent="-228600" lvl="5" marL="27432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63" name="Google Shape;63;p9"/>
          <p:cNvSpPr txBox="1"/>
          <p:nvPr>
            <p:ph idx="3" type="body"/>
          </p:nvPr>
        </p:nvSpPr>
        <p:spPr>
          <a:xfrm>
            <a:off x="566208" y="4354260"/>
            <a:ext cx="11066992" cy="43973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800"/>
              </a:spcBef>
              <a:spcAft>
                <a:spcPts val="0"/>
              </a:spcAft>
              <a:buClr>
                <a:schemeClr val="dk1"/>
              </a:buClr>
              <a:buSzPts val="2667"/>
              <a:buFont typeface="Arial"/>
              <a:buNone/>
              <a:defRPr b="1" i="0" sz="2667" u="none" cap="none" strike="noStrike">
                <a:solidFill>
                  <a:schemeClr val="dk1"/>
                </a:solidFill>
                <a:latin typeface="Roboto Slab"/>
                <a:ea typeface="Roboto Slab"/>
                <a:cs typeface="Roboto Slab"/>
                <a:sym typeface="Roboto Slab"/>
              </a:defRPr>
            </a:lvl1pPr>
            <a:lvl2pPr indent="-228600" lvl="1" marL="914400" marR="0" rtl="0" algn="l">
              <a:lnSpc>
                <a:spcPct val="150000"/>
              </a:lnSpc>
              <a:spcBef>
                <a:spcPts val="0"/>
              </a:spcBef>
              <a:spcAft>
                <a:spcPts val="0"/>
              </a:spcAft>
              <a:buClr>
                <a:schemeClr val="dk1"/>
              </a:buClr>
              <a:buSzPts val="1600"/>
              <a:buFont typeface="Arial"/>
              <a:buNone/>
              <a:defRPr b="0" i="0" sz="1600" u="none" cap="none" strike="noStrike">
                <a:solidFill>
                  <a:schemeClr val="dk1"/>
                </a:solidFill>
                <a:latin typeface="Roboto Slab Light"/>
                <a:ea typeface="Roboto Slab Light"/>
                <a:cs typeface="Roboto Slab Light"/>
                <a:sym typeface="Roboto Slab Light"/>
              </a:defRPr>
            </a:lvl2pPr>
            <a:lvl3pPr indent="-228600" lvl="2" marL="1371600" marR="0" rtl="0" algn="l">
              <a:lnSpc>
                <a:spcPct val="150000"/>
              </a:lnSpc>
              <a:spcBef>
                <a:spcPts val="400"/>
              </a:spcBef>
              <a:spcAft>
                <a:spcPts val="0"/>
              </a:spcAft>
              <a:buClr>
                <a:schemeClr val="dk1"/>
              </a:buClr>
              <a:buSzPts val="1333"/>
              <a:buFont typeface="Arial"/>
              <a:buNone/>
              <a:defRPr b="0" i="0" sz="1333" u="none" cap="none" strike="noStrike">
                <a:solidFill>
                  <a:schemeClr val="dk1"/>
                </a:solidFill>
                <a:latin typeface="Roboto Slab Light"/>
                <a:ea typeface="Roboto Slab Light"/>
                <a:cs typeface="Roboto Slab Light"/>
                <a:sym typeface="Roboto Slab Light"/>
              </a:defRPr>
            </a:lvl3pPr>
            <a:lvl4pPr indent="-228600" lvl="3" marL="1828800" marR="0" rtl="0" algn="l">
              <a:lnSpc>
                <a:spcPct val="150000"/>
              </a:lnSpc>
              <a:spcBef>
                <a:spcPts val="240"/>
              </a:spcBef>
              <a:spcAft>
                <a:spcPts val="0"/>
              </a:spcAft>
              <a:buClr>
                <a:schemeClr val="dk1"/>
              </a:buClr>
              <a:buSzPts val="1200"/>
              <a:buFont typeface="Arial"/>
              <a:buNone/>
              <a:defRPr b="0" i="0" sz="1200" u="none" cap="none" strike="noStrike">
                <a:solidFill>
                  <a:schemeClr val="dk1"/>
                </a:solidFill>
                <a:latin typeface="Roboto Slab Light"/>
                <a:ea typeface="Roboto Slab Light"/>
                <a:cs typeface="Roboto Slab Light"/>
                <a:sym typeface="Roboto Slab Light"/>
              </a:defRPr>
            </a:lvl4pPr>
            <a:lvl5pPr indent="-228600" lvl="4" marL="2286000" marR="0" rtl="0" algn="l">
              <a:lnSpc>
                <a:spcPct val="150000"/>
              </a:lnSpc>
              <a:spcBef>
                <a:spcPts val="240"/>
              </a:spcBef>
              <a:spcAft>
                <a:spcPts val="0"/>
              </a:spcAft>
              <a:buClr>
                <a:schemeClr val="dk1"/>
              </a:buClr>
              <a:buSzPts val="1200"/>
              <a:buFont typeface="Arial"/>
              <a:buNone/>
              <a:defRPr b="0" i="0" sz="1200" u="none" cap="none" strike="noStrike">
                <a:solidFill>
                  <a:schemeClr val="dk1"/>
                </a:solidFill>
                <a:latin typeface="Roboto Slab Light"/>
                <a:ea typeface="Roboto Slab Light"/>
                <a:cs typeface="Roboto Slab Light"/>
                <a:sym typeface="Roboto Slab Light"/>
              </a:defRPr>
            </a:lvl5pPr>
            <a:lvl6pPr indent="-228600" lvl="5" marL="27432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64" name="Google Shape;64;p9"/>
          <p:cNvSpPr txBox="1"/>
          <p:nvPr>
            <p:ph idx="12" type="sldNum"/>
          </p:nvPr>
        </p:nvSpPr>
        <p:spPr>
          <a:xfrm>
            <a:off x="11740453" y="6490758"/>
            <a:ext cx="344553" cy="230188"/>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1" sz="1467">
                <a:solidFill>
                  <a:srgbClr val="FFFFFF"/>
                </a:solidFill>
                <a:latin typeface="Roboto"/>
                <a:ea typeface="Roboto"/>
                <a:cs typeface="Roboto"/>
                <a:sym typeface="Roboto"/>
              </a:defRPr>
            </a:lvl1pPr>
            <a:lvl2pPr indent="0" lvl="1" marL="0" marR="0" rtl="0" algn="ctr">
              <a:spcBef>
                <a:spcPts val="0"/>
              </a:spcBef>
              <a:buNone/>
              <a:defRPr b="1" sz="1467">
                <a:solidFill>
                  <a:srgbClr val="FFFFFF"/>
                </a:solidFill>
                <a:latin typeface="Roboto"/>
                <a:ea typeface="Roboto"/>
                <a:cs typeface="Roboto"/>
                <a:sym typeface="Roboto"/>
              </a:defRPr>
            </a:lvl2pPr>
            <a:lvl3pPr indent="0" lvl="2" marL="0" marR="0" rtl="0" algn="ctr">
              <a:spcBef>
                <a:spcPts val="0"/>
              </a:spcBef>
              <a:buNone/>
              <a:defRPr b="1" sz="1467">
                <a:solidFill>
                  <a:srgbClr val="FFFFFF"/>
                </a:solidFill>
                <a:latin typeface="Roboto"/>
                <a:ea typeface="Roboto"/>
                <a:cs typeface="Roboto"/>
                <a:sym typeface="Roboto"/>
              </a:defRPr>
            </a:lvl3pPr>
            <a:lvl4pPr indent="0" lvl="3" marL="0" marR="0" rtl="0" algn="ctr">
              <a:spcBef>
                <a:spcPts val="0"/>
              </a:spcBef>
              <a:buNone/>
              <a:defRPr b="1" sz="1467">
                <a:solidFill>
                  <a:srgbClr val="FFFFFF"/>
                </a:solidFill>
                <a:latin typeface="Roboto"/>
                <a:ea typeface="Roboto"/>
                <a:cs typeface="Roboto"/>
                <a:sym typeface="Roboto"/>
              </a:defRPr>
            </a:lvl4pPr>
            <a:lvl5pPr indent="0" lvl="4" marL="0" marR="0" rtl="0" algn="ctr">
              <a:spcBef>
                <a:spcPts val="0"/>
              </a:spcBef>
              <a:buNone/>
              <a:defRPr b="1" sz="1467">
                <a:solidFill>
                  <a:srgbClr val="FFFFFF"/>
                </a:solidFill>
                <a:latin typeface="Roboto"/>
                <a:ea typeface="Roboto"/>
                <a:cs typeface="Roboto"/>
                <a:sym typeface="Roboto"/>
              </a:defRPr>
            </a:lvl5pPr>
            <a:lvl6pPr indent="0" lvl="5" marL="0" marR="0" rtl="0" algn="ctr">
              <a:spcBef>
                <a:spcPts val="0"/>
              </a:spcBef>
              <a:buNone/>
              <a:defRPr b="1" sz="1467">
                <a:solidFill>
                  <a:srgbClr val="FFFFFF"/>
                </a:solidFill>
                <a:latin typeface="Roboto"/>
                <a:ea typeface="Roboto"/>
                <a:cs typeface="Roboto"/>
                <a:sym typeface="Roboto"/>
              </a:defRPr>
            </a:lvl6pPr>
            <a:lvl7pPr indent="0" lvl="6" marL="0" marR="0" rtl="0" algn="ctr">
              <a:spcBef>
                <a:spcPts val="0"/>
              </a:spcBef>
              <a:buNone/>
              <a:defRPr b="1" sz="1467">
                <a:solidFill>
                  <a:srgbClr val="FFFFFF"/>
                </a:solidFill>
                <a:latin typeface="Roboto"/>
                <a:ea typeface="Roboto"/>
                <a:cs typeface="Roboto"/>
                <a:sym typeface="Roboto"/>
              </a:defRPr>
            </a:lvl7pPr>
            <a:lvl8pPr indent="0" lvl="7" marL="0" marR="0" rtl="0" algn="ctr">
              <a:spcBef>
                <a:spcPts val="0"/>
              </a:spcBef>
              <a:buNone/>
              <a:defRPr b="1" sz="1467">
                <a:solidFill>
                  <a:srgbClr val="FFFFFF"/>
                </a:solidFill>
                <a:latin typeface="Roboto"/>
                <a:ea typeface="Roboto"/>
                <a:cs typeface="Roboto"/>
                <a:sym typeface="Roboto"/>
              </a:defRPr>
            </a:lvl8pPr>
            <a:lvl9pPr indent="0" lvl="8" marL="0" marR="0" rtl="0" algn="ctr">
              <a:spcBef>
                <a:spcPts val="0"/>
              </a:spcBef>
              <a:buNone/>
              <a:defRPr b="1" sz="1467">
                <a:solidFill>
                  <a:srgbClr val="FFFFFF"/>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65" name="Shape 65"/>
        <p:cNvGrpSpPr/>
        <p:nvPr/>
      </p:nvGrpSpPr>
      <p:grpSpPr>
        <a:xfrm>
          <a:off x="0" y="0"/>
          <a:ext cx="0" cy="0"/>
          <a:chOff x="0" y="0"/>
          <a:chExt cx="0" cy="0"/>
        </a:xfrm>
      </p:grpSpPr>
      <p:sp>
        <p:nvSpPr>
          <p:cNvPr id="66" name="Google Shape;66;p10"/>
          <p:cNvSpPr/>
          <p:nvPr/>
        </p:nvSpPr>
        <p:spPr>
          <a:xfrm>
            <a:off x="0" y="2"/>
            <a:ext cx="12192000" cy="22272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67" name="Google Shape;67;p10"/>
          <p:cNvSpPr txBox="1"/>
          <p:nvPr>
            <p:ph idx="1" type="body"/>
          </p:nvPr>
        </p:nvSpPr>
        <p:spPr>
          <a:xfrm>
            <a:off x="566208" y="899587"/>
            <a:ext cx="11066992" cy="1022877"/>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800"/>
              </a:spcBef>
              <a:spcAft>
                <a:spcPts val="0"/>
              </a:spcAft>
              <a:buClr>
                <a:schemeClr val="dk1"/>
              </a:buClr>
              <a:buSzPts val="1867"/>
              <a:buFont typeface="Arial"/>
              <a:buNone/>
              <a:defRPr b="0" i="0" sz="1867" u="none" cap="none" strike="noStrike">
                <a:solidFill>
                  <a:schemeClr val="dk1"/>
                </a:solidFill>
                <a:latin typeface="Roboto Slab Light"/>
                <a:ea typeface="Roboto Slab Light"/>
                <a:cs typeface="Roboto Slab Light"/>
                <a:sym typeface="Roboto Slab Light"/>
              </a:defRPr>
            </a:lvl1pPr>
            <a:lvl2pPr indent="-228600" lvl="1" marL="914400" marR="0" rtl="0" algn="l">
              <a:lnSpc>
                <a:spcPct val="150000"/>
              </a:lnSpc>
              <a:spcBef>
                <a:spcPts val="0"/>
              </a:spcBef>
              <a:spcAft>
                <a:spcPts val="0"/>
              </a:spcAft>
              <a:buClr>
                <a:schemeClr val="dk1"/>
              </a:buClr>
              <a:buSzPts val="1600"/>
              <a:buFont typeface="Arial"/>
              <a:buNone/>
              <a:defRPr b="0" i="0" sz="1600" u="none" cap="none" strike="noStrike">
                <a:solidFill>
                  <a:schemeClr val="dk1"/>
                </a:solidFill>
                <a:latin typeface="Roboto Slab Light"/>
                <a:ea typeface="Roboto Slab Light"/>
                <a:cs typeface="Roboto Slab Light"/>
                <a:sym typeface="Roboto Slab Light"/>
              </a:defRPr>
            </a:lvl2pPr>
            <a:lvl3pPr indent="-228600" lvl="2" marL="1371600" marR="0" rtl="0" algn="l">
              <a:lnSpc>
                <a:spcPct val="150000"/>
              </a:lnSpc>
              <a:spcBef>
                <a:spcPts val="400"/>
              </a:spcBef>
              <a:spcAft>
                <a:spcPts val="0"/>
              </a:spcAft>
              <a:buClr>
                <a:schemeClr val="dk1"/>
              </a:buClr>
              <a:buSzPts val="1333"/>
              <a:buFont typeface="Arial"/>
              <a:buNone/>
              <a:defRPr b="0" i="0" sz="1333" u="none" cap="none" strike="noStrike">
                <a:solidFill>
                  <a:schemeClr val="dk1"/>
                </a:solidFill>
                <a:latin typeface="Roboto Slab Light"/>
                <a:ea typeface="Roboto Slab Light"/>
                <a:cs typeface="Roboto Slab Light"/>
                <a:sym typeface="Roboto Slab Light"/>
              </a:defRPr>
            </a:lvl3pPr>
            <a:lvl4pPr indent="-228600" lvl="3" marL="1828800" marR="0" rtl="0" algn="l">
              <a:lnSpc>
                <a:spcPct val="150000"/>
              </a:lnSpc>
              <a:spcBef>
                <a:spcPts val="240"/>
              </a:spcBef>
              <a:spcAft>
                <a:spcPts val="0"/>
              </a:spcAft>
              <a:buClr>
                <a:schemeClr val="dk1"/>
              </a:buClr>
              <a:buSzPts val="1200"/>
              <a:buFont typeface="Arial"/>
              <a:buNone/>
              <a:defRPr b="0" i="0" sz="1200" u="none" cap="none" strike="noStrike">
                <a:solidFill>
                  <a:schemeClr val="dk1"/>
                </a:solidFill>
                <a:latin typeface="Roboto Slab Light"/>
                <a:ea typeface="Roboto Slab Light"/>
                <a:cs typeface="Roboto Slab Light"/>
                <a:sym typeface="Roboto Slab Light"/>
              </a:defRPr>
            </a:lvl4pPr>
            <a:lvl5pPr indent="-228600" lvl="4" marL="2286000" marR="0" rtl="0" algn="l">
              <a:lnSpc>
                <a:spcPct val="150000"/>
              </a:lnSpc>
              <a:spcBef>
                <a:spcPts val="240"/>
              </a:spcBef>
              <a:spcAft>
                <a:spcPts val="0"/>
              </a:spcAft>
              <a:buClr>
                <a:schemeClr val="dk1"/>
              </a:buClr>
              <a:buSzPts val="1200"/>
              <a:buFont typeface="Arial"/>
              <a:buNone/>
              <a:defRPr b="0" i="0" sz="1200" u="none" cap="none" strike="noStrike">
                <a:solidFill>
                  <a:schemeClr val="dk1"/>
                </a:solidFill>
                <a:latin typeface="Roboto Slab Light"/>
                <a:ea typeface="Roboto Slab Light"/>
                <a:cs typeface="Roboto Slab Light"/>
                <a:sym typeface="Roboto Slab Light"/>
              </a:defRPr>
            </a:lvl5pPr>
            <a:lvl6pPr indent="-228600" lvl="5" marL="27432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68" name="Google Shape;68;p10"/>
          <p:cNvSpPr txBox="1"/>
          <p:nvPr>
            <p:ph idx="2" type="body"/>
          </p:nvPr>
        </p:nvSpPr>
        <p:spPr>
          <a:xfrm>
            <a:off x="566208" y="284957"/>
            <a:ext cx="11066992" cy="439739"/>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800"/>
              </a:spcBef>
              <a:spcAft>
                <a:spcPts val="0"/>
              </a:spcAft>
              <a:buClr>
                <a:schemeClr val="dk1"/>
              </a:buClr>
              <a:buSzPts val="2667"/>
              <a:buFont typeface="Arial"/>
              <a:buNone/>
              <a:defRPr b="1" i="0" sz="2667" u="none" cap="none" strike="noStrike">
                <a:solidFill>
                  <a:schemeClr val="dk1"/>
                </a:solidFill>
                <a:latin typeface="Roboto Slab"/>
                <a:ea typeface="Roboto Slab"/>
                <a:cs typeface="Roboto Slab"/>
                <a:sym typeface="Roboto Slab"/>
              </a:defRPr>
            </a:lvl1pPr>
            <a:lvl2pPr indent="-228600" lvl="1" marL="914400" marR="0" rtl="0" algn="l">
              <a:lnSpc>
                <a:spcPct val="150000"/>
              </a:lnSpc>
              <a:spcBef>
                <a:spcPts val="0"/>
              </a:spcBef>
              <a:spcAft>
                <a:spcPts val="0"/>
              </a:spcAft>
              <a:buClr>
                <a:schemeClr val="dk1"/>
              </a:buClr>
              <a:buSzPts val="1600"/>
              <a:buFont typeface="Arial"/>
              <a:buNone/>
              <a:defRPr b="0" i="0" sz="1600" u="none" cap="none" strike="noStrike">
                <a:solidFill>
                  <a:schemeClr val="dk1"/>
                </a:solidFill>
                <a:latin typeface="Roboto Slab Light"/>
                <a:ea typeface="Roboto Slab Light"/>
                <a:cs typeface="Roboto Slab Light"/>
                <a:sym typeface="Roboto Slab Light"/>
              </a:defRPr>
            </a:lvl2pPr>
            <a:lvl3pPr indent="-228600" lvl="2" marL="1371600" marR="0" rtl="0" algn="l">
              <a:lnSpc>
                <a:spcPct val="150000"/>
              </a:lnSpc>
              <a:spcBef>
                <a:spcPts val="400"/>
              </a:spcBef>
              <a:spcAft>
                <a:spcPts val="0"/>
              </a:spcAft>
              <a:buClr>
                <a:schemeClr val="dk1"/>
              </a:buClr>
              <a:buSzPts val="1333"/>
              <a:buFont typeface="Arial"/>
              <a:buNone/>
              <a:defRPr b="0" i="0" sz="1333" u="none" cap="none" strike="noStrike">
                <a:solidFill>
                  <a:schemeClr val="dk1"/>
                </a:solidFill>
                <a:latin typeface="Roboto Slab Light"/>
                <a:ea typeface="Roboto Slab Light"/>
                <a:cs typeface="Roboto Slab Light"/>
                <a:sym typeface="Roboto Slab Light"/>
              </a:defRPr>
            </a:lvl3pPr>
            <a:lvl4pPr indent="-228600" lvl="3" marL="1828800" marR="0" rtl="0" algn="l">
              <a:lnSpc>
                <a:spcPct val="150000"/>
              </a:lnSpc>
              <a:spcBef>
                <a:spcPts val="240"/>
              </a:spcBef>
              <a:spcAft>
                <a:spcPts val="0"/>
              </a:spcAft>
              <a:buClr>
                <a:schemeClr val="dk1"/>
              </a:buClr>
              <a:buSzPts val="1200"/>
              <a:buFont typeface="Arial"/>
              <a:buNone/>
              <a:defRPr b="0" i="0" sz="1200" u="none" cap="none" strike="noStrike">
                <a:solidFill>
                  <a:schemeClr val="dk1"/>
                </a:solidFill>
                <a:latin typeface="Roboto Slab Light"/>
                <a:ea typeface="Roboto Slab Light"/>
                <a:cs typeface="Roboto Slab Light"/>
                <a:sym typeface="Roboto Slab Light"/>
              </a:defRPr>
            </a:lvl4pPr>
            <a:lvl5pPr indent="-228600" lvl="4" marL="2286000" marR="0" rtl="0" algn="l">
              <a:lnSpc>
                <a:spcPct val="150000"/>
              </a:lnSpc>
              <a:spcBef>
                <a:spcPts val="240"/>
              </a:spcBef>
              <a:spcAft>
                <a:spcPts val="0"/>
              </a:spcAft>
              <a:buClr>
                <a:schemeClr val="dk1"/>
              </a:buClr>
              <a:buSzPts val="1200"/>
              <a:buFont typeface="Arial"/>
              <a:buNone/>
              <a:defRPr b="0" i="0" sz="1200" u="none" cap="none" strike="noStrike">
                <a:solidFill>
                  <a:schemeClr val="dk1"/>
                </a:solidFill>
                <a:latin typeface="Roboto Slab Light"/>
                <a:ea typeface="Roboto Slab Light"/>
                <a:cs typeface="Roboto Slab Light"/>
                <a:sym typeface="Roboto Slab Light"/>
              </a:defRPr>
            </a:lvl5pPr>
            <a:lvl6pPr indent="-228600" lvl="5" marL="27432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69" name="Google Shape;69;p10"/>
          <p:cNvSpPr/>
          <p:nvPr>
            <p:ph idx="3" type="pic"/>
          </p:nvPr>
        </p:nvSpPr>
        <p:spPr>
          <a:xfrm>
            <a:off x="566208" y="2565402"/>
            <a:ext cx="11066992" cy="3442492"/>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800"/>
              </a:spcBef>
              <a:spcAft>
                <a:spcPts val="0"/>
              </a:spcAft>
              <a:buClr>
                <a:schemeClr val="dk1"/>
              </a:buClr>
              <a:buSzPts val="4267"/>
              <a:buFont typeface="Arial"/>
              <a:buNone/>
              <a:defRPr b="0" i="0" sz="4267" u="none" cap="none" strike="noStrike">
                <a:solidFill>
                  <a:schemeClr val="dk1"/>
                </a:solidFill>
                <a:latin typeface="Roboto Slab Light"/>
                <a:ea typeface="Roboto Slab Light"/>
                <a:cs typeface="Roboto Slab Light"/>
                <a:sym typeface="Roboto Slab Light"/>
              </a:defRPr>
            </a:lvl1pPr>
            <a:lvl2pPr lvl="1" marR="0" rtl="0" algn="l">
              <a:lnSpc>
                <a:spcPct val="150000"/>
              </a:lnSpc>
              <a:spcBef>
                <a:spcPts val="0"/>
              </a:spcBef>
              <a:spcAft>
                <a:spcPts val="0"/>
              </a:spcAft>
              <a:buClr>
                <a:schemeClr val="dk1"/>
              </a:buClr>
              <a:buSzPts val="3733"/>
              <a:buFont typeface="Arial"/>
              <a:buNone/>
              <a:defRPr b="0" i="0" sz="3733" u="none" cap="none" strike="noStrike">
                <a:solidFill>
                  <a:schemeClr val="dk1"/>
                </a:solidFill>
                <a:latin typeface="Roboto Slab Light"/>
                <a:ea typeface="Roboto Slab Light"/>
                <a:cs typeface="Roboto Slab Light"/>
                <a:sym typeface="Roboto Slab Light"/>
              </a:defRPr>
            </a:lvl2pPr>
            <a:lvl3pPr lvl="2" marR="0" rtl="0" algn="l">
              <a:lnSpc>
                <a:spcPct val="150000"/>
              </a:lnSpc>
              <a:spcBef>
                <a:spcPts val="640"/>
              </a:spcBef>
              <a:spcAft>
                <a:spcPts val="0"/>
              </a:spcAft>
              <a:buClr>
                <a:schemeClr val="dk1"/>
              </a:buClr>
              <a:buSzPts val="3200"/>
              <a:buFont typeface="Arial"/>
              <a:buNone/>
              <a:defRPr b="0" i="0" sz="3200" u="none" cap="none" strike="noStrike">
                <a:solidFill>
                  <a:schemeClr val="dk1"/>
                </a:solidFill>
                <a:latin typeface="Roboto Slab Light"/>
                <a:ea typeface="Roboto Slab Light"/>
                <a:cs typeface="Roboto Slab Light"/>
                <a:sym typeface="Roboto Slab Light"/>
              </a:defRPr>
            </a:lvl3pPr>
            <a:lvl4pPr lvl="3" marR="0" rtl="0" algn="l">
              <a:lnSpc>
                <a:spcPct val="150000"/>
              </a:lnSpc>
              <a:spcBef>
                <a:spcPts val="533"/>
              </a:spcBef>
              <a:spcAft>
                <a:spcPts val="0"/>
              </a:spcAft>
              <a:buClr>
                <a:schemeClr val="dk1"/>
              </a:buClr>
              <a:buSzPts val="2667"/>
              <a:buFont typeface="Arial"/>
              <a:buNone/>
              <a:defRPr b="0" i="0" sz="2667" u="none" cap="none" strike="noStrike">
                <a:solidFill>
                  <a:schemeClr val="dk1"/>
                </a:solidFill>
                <a:latin typeface="Roboto Slab Light"/>
                <a:ea typeface="Roboto Slab Light"/>
                <a:cs typeface="Roboto Slab Light"/>
                <a:sym typeface="Roboto Slab Light"/>
              </a:defRPr>
            </a:lvl4pPr>
            <a:lvl5pPr lvl="4" marR="0" rtl="0" algn="l">
              <a:lnSpc>
                <a:spcPct val="150000"/>
              </a:lnSpc>
              <a:spcBef>
                <a:spcPts val="533"/>
              </a:spcBef>
              <a:spcAft>
                <a:spcPts val="0"/>
              </a:spcAft>
              <a:buClr>
                <a:schemeClr val="dk1"/>
              </a:buClr>
              <a:buSzPts val="2667"/>
              <a:buFont typeface="Arial"/>
              <a:buNone/>
              <a:defRPr b="0" i="0" sz="2667" u="none" cap="none" strike="noStrike">
                <a:solidFill>
                  <a:schemeClr val="dk1"/>
                </a:solidFill>
                <a:latin typeface="Roboto Slab Light"/>
                <a:ea typeface="Roboto Slab Light"/>
                <a:cs typeface="Roboto Slab Light"/>
                <a:sym typeface="Roboto Slab Light"/>
              </a:defRPr>
            </a:lvl5pPr>
            <a:lvl6pPr lvl="5" marR="0" rtl="0" algn="l">
              <a:spcBef>
                <a:spcPts val="533"/>
              </a:spcBef>
              <a:spcAft>
                <a:spcPts val="0"/>
              </a:spcAft>
              <a:buClr>
                <a:schemeClr val="dk1"/>
              </a:buClr>
              <a:buSzPts val="2667"/>
              <a:buFont typeface="Arial"/>
              <a:buNone/>
              <a:defRPr b="0" i="0" sz="2667" u="none" cap="none" strike="noStrike">
                <a:solidFill>
                  <a:schemeClr val="dk1"/>
                </a:solidFill>
                <a:latin typeface="Calibri"/>
                <a:ea typeface="Calibri"/>
                <a:cs typeface="Calibri"/>
                <a:sym typeface="Calibri"/>
              </a:defRPr>
            </a:lvl6pPr>
            <a:lvl7pPr lvl="6" marR="0" rtl="0" algn="l">
              <a:spcBef>
                <a:spcPts val="533"/>
              </a:spcBef>
              <a:spcAft>
                <a:spcPts val="0"/>
              </a:spcAft>
              <a:buClr>
                <a:schemeClr val="dk1"/>
              </a:buClr>
              <a:buSzPts val="2667"/>
              <a:buFont typeface="Arial"/>
              <a:buNone/>
              <a:defRPr b="0" i="0" sz="2667" u="none" cap="none" strike="noStrike">
                <a:solidFill>
                  <a:schemeClr val="dk1"/>
                </a:solidFill>
                <a:latin typeface="Calibri"/>
                <a:ea typeface="Calibri"/>
                <a:cs typeface="Calibri"/>
                <a:sym typeface="Calibri"/>
              </a:defRPr>
            </a:lvl7pPr>
            <a:lvl8pPr lvl="7" marR="0" rtl="0" algn="l">
              <a:spcBef>
                <a:spcPts val="533"/>
              </a:spcBef>
              <a:spcAft>
                <a:spcPts val="0"/>
              </a:spcAft>
              <a:buClr>
                <a:schemeClr val="dk1"/>
              </a:buClr>
              <a:buSzPts val="2667"/>
              <a:buFont typeface="Arial"/>
              <a:buNone/>
              <a:defRPr b="0" i="0" sz="2667" u="none" cap="none" strike="noStrike">
                <a:solidFill>
                  <a:schemeClr val="dk1"/>
                </a:solidFill>
                <a:latin typeface="Calibri"/>
                <a:ea typeface="Calibri"/>
                <a:cs typeface="Calibri"/>
                <a:sym typeface="Calibri"/>
              </a:defRPr>
            </a:lvl8pPr>
            <a:lvl9pPr lvl="8" marR="0" rtl="0" algn="l">
              <a:spcBef>
                <a:spcPts val="533"/>
              </a:spcBef>
              <a:spcAft>
                <a:spcPts val="0"/>
              </a:spcAft>
              <a:buClr>
                <a:schemeClr val="dk1"/>
              </a:buClr>
              <a:buSzPts val="2667"/>
              <a:buFont typeface="Arial"/>
              <a:buNone/>
              <a:defRPr b="0" i="0" sz="2667" u="none" cap="none" strike="noStrike">
                <a:solidFill>
                  <a:schemeClr val="dk1"/>
                </a:solidFill>
                <a:latin typeface="Calibri"/>
                <a:ea typeface="Calibri"/>
                <a:cs typeface="Calibri"/>
                <a:sym typeface="Calibri"/>
              </a:defRPr>
            </a:lvl9pPr>
          </a:lstStyle>
          <a:p/>
        </p:txBody>
      </p:sp>
      <p:sp>
        <p:nvSpPr>
          <p:cNvPr id="70" name="Google Shape;70;p10"/>
          <p:cNvSpPr txBox="1"/>
          <p:nvPr>
            <p:ph idx="12" type="sldNum"/>
          </p:nvPr>
        </p:nvSpPr>
        <p:spPr>
          <a:xfrm>
            <a:off x="11740453" y="6490758"/>
            <a:ext cx="344553" cy="230188"/>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1" sz="933">
                <a:solidFill>
                  <a:srgbClr val="FFFFFF"/>
                </a:solidFill>
                <a:latin typeface="Roboto"/>
                <a:ea typeface="Roboto"/>
                <a:cs typeface="Roboto"/>
                <a:sym typeface="Roboto"/>
              </a:defRPr>
            </a:lvl1pPr>
            <a:lvl2pPr indent="0" lvl="1" marL="0" marR="0" rtl="0" algn="ctr">
              <a:spcBef>
                <a:spcPts val="0"/>
              </a:spcBef>
              <a:buNone/>
              <a:defRPr b="1" sz="933">
                <a:solidFill>
                  <a:srgbClr val="FFFFFF"/>
                </a:solidFill>
                <a:latin typeface="Roboto"/>
                <a:ea typeface="Roboto"/>
                <a:cs typeface="Roboto"/>
                <a:sym typeface="Roboto"/>
              </a:defRPr>
            </a:lvl2pPr>
            <a:lvl3pPr indent="0" lvl="2" marL="0" marR="0" rtl="0" algn="ctr">
              <a:spcBef>
                <a:spcPts val="0"/>
              </a:spcBef>
              <a:buNone/>
              <a:defRPr b="1" sz="933">
                <a:solidFill>
                  <a:srgbClr val="FFFFFF"/>
                </a:solidFill>
                <a:latin typeface="Roboto"/>
                <a:ea typeface="Roboto"/>
                <a:cs typeface="Roboto"/>
                <a:sym typeface="Roboto"/>
              </a:defRPr>
            </a:lvl3pPr>
            <a:lvl4pPr indent="0" lvl="3" marL="0" marR="0" rtl="0" algn="ctr">
              <a:spcBef>
                <a:spcPts val="0"/>
              </a:spcBef>
              <a:buNone/>
              <a:defRPr b="1" sz="933">
                <a:solidFill>
                  <a:srgbClr val="FFFFFF"/>
                </a:solidFill>
                <a:latin typeface="Roboto"/>
                <a:ea typeface="Roboto"/>
                <a:cs typeface="Roboto"/>
                <a:sym typeface="Roboto"/>
              </a:defRPr>
            </a:lvl4pPr>
            <a:lvl5pPr indent="0" lvl="4" marL="0" marR="0" rtl="0" algn="ctr">
              <a:spcBef>
                <a:spcPts val="0"/>
              </a:spcBef>
              <a:buNone/>
              <a:defRPr b="1" sz="933">
                <a:solidFill>
                  <a:srgbClr val="FFFFFF"/>
                </a:solidFill>
                <a:latin typeface="Roboto"/>
                <a:ea typeface="Roboto"/>
                <a:cs typeface="Roboto"/>
                <a:sym typeface="Roboto"/>
              </a:defRPr>
            </a:lvl5pPr>
            <a:lvl6pPr indent="0" lvl="5" marL="0" marR="0" rtl="0" algn="ctr">
              <a:spcBef>
                <a:spcPts val="0"/>
              </a:spcBef>
              <a:buNone/>
              <a:defRPr b="1" sz="933">
                <a:solidFill>
                  <a:srgbClr val="FFFFFF"/>
                </a:solidFill>
                <a:latin typeface="Roboto"/>
                <a:ea typeface="Roboto"/>
                <a:cs typeface="Roboto"/>
                <a:sym typeface="Roboto"/>
              </a:defRPr>
            </a:lvl6pPr>
            <a:lvl7pPr indent="0" lvl="6" marL="0" marR="0" rtl="0" algn="ctr">
              <a:spcBef>
                <a:spcPts val="0"/>
              </a:spcBef>
              <a:buNone/>
              <a:defRPr b="1" sz="933">
                <a:solidFill>
                  <a:srgbClr val="FFFFFF"/>
                </a:solidFill>
                <a:latin typeface="Roboto"/>
                <a:ea typeface="Roboto"/>
                <a:cs typeface="Roboto"/>
                <a:sym typeface="Roboto"/>
              </a:defRPr>
            </a:lvl7pPr>
            <a:lvl8pPr indent="0" lvl="7" marL="0" marR="0" rtl="0" algn="ctr">
              <a:spcBef>
                <a:spcPts val="0"/>
              </a:spcBef>
              <a:buNone/>
              <a:defRPr b="1" sz="933">
                <a:solidFill>
                  <a:srgbClr val="FFFFFF"/>
                </a:solidFill>
                <a:latin typeface="Roboto"/>
                <a:ea typeface="Roboto"/>
                <a:cs typeface="Roboto"/>
                <a:sym typeface="Roboto"/>
              </a:defRPr>
            </a:lvl8pPr>
            <a:lvl9pPr indent="0" lvl="8" marL="0" marR="0" rtl="0" algn="ctr">
              <a:spcBef>
                <a:spcPts val="0"/>
              </a:spcBef>
              <a:buNone/>
              <a:defRPr b="1" sz="933">
                <a:solidFill>
                  <a:srgbClr val="FFFFFF"/>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1185334" y="274639"/>
            <a:ext cx="10397065" cy="1143000"/>
          </a:xfrm>
          <a:prstGeom prst="rect">
            <a:avLst/>
          </a:prstGeom>
          <a:noFill/>
          <a:ln>
            <a:noFill/>
          </a:ln>
        </p:spPr>
        <p:txBody>
          <a:bodyPr anchorCtr="0" anchor="ctr" bIns="91425" lIns="91425" spcFirstLastPara="1" rIns="91425" wrap="square" tIns="91425">
            <a:noAutofit/>
          </a:bodyPr>
          <a:lstStyle>
            <a:lvl1pPr lvl="0" marR="0" rtl="0" algn="l">
              <a:spcBef>
                <a:spcPts val="0"/>
              </a:spcBef>
              <a:spcAft>
                <a:spcPts val="0"/>
              </a:spcAft>
              <a:buSzPts val="1400"/>
              <a:buNone/>
              <a:defRPr b="1" i="0" sz="3200" u="none" cap="none" strike="noStrike">
                <a:solidFill>
                  <a:srgbClr val="3E3E3E"/>
                </a:solidFill>
                <a:latin typeface="Roboto Slab"/>
                <a:ea typeface="Roboto Slab"/>
                <a:cs typeface="Roboto Slab"/>
                <a:sym typeface="Roboto Slab"/>
              </a:defRPr>
            </a:lvl1pPr>
            <a:lvl2pPr lvl="1"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2pPr>
            <a:lvl3pPr lvl="2"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3pPr>
            <a:lvl4pPr lvl="3"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4pPr>
            <a:lvl5pPr lvl="4"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5pPr>
            <a:lvl6pPr lvl="5"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6pPr>
            <a:lvl7pPr lvl="6"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7pPr>
            <a:lvl8pPr lvl="7"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8pPr>
            <a:lvl9pPr lvl="8" marR="0" rtl="0" algn="l">
              <a:spcBef>
                <a:spcPts val="0"/>
              </a:spcBef>
              <a:spcAft>
                <a:spcPts val="0"/>
              </a:spcAft>
              <a:buSzPts val="1400"/>
              <a:buNone/>
              <a:defRPr b="1" i="0" sz="4800" u="none" cap="none" strike="noStrike">
                <a:solidFill>
                  <a:srgbClr val="3E3E3E"/>
                </a:solidFill>
                <a:latin typeface="Roboto Slab"/>
                <a:ea typeface="Roboto Slab"/>
                <a:cs typeface="Roboto Slab"/>
                <a:sym typeface="Roboto Slab"/>
              </a:defRPr>
            </a:lvl9pPr>
          </a:lstStyle>
          <a:p/>
        </p:txBody>
      </p:sp>
      <p:sp>
        <p:nvSpPr>
          <p:cNvPr id="11" name="Google Shape;11;p1"/>
          <p:cNvSpPr txBox="1"/>
          <p:nvPr>
            <p:ph idx="1" type="body"/>
          </p:nvPr>
        </p:nvSpPr>
        <p:spPr>
          <a:xfrm>
            <a:off x="1185334" y="1417639"/>
            <a:ext cx="10397065" cy="4708525"/>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800"/>
              </a:spcBef>
              <a:spcAft>
                <a:spcPts val="0"/>
              </a:spcAft>
              <a:buClr>
                <a:schemeClr val="dk1"/>
              </a:buClr>
              <a:buSzPts val="2400"/>
              <a:buFont typeface="Arial"/>
              <a:buNone/>
              <a:defRPr b="0" i="0" sz="2400" u="none" cap="none" strike="noStrike">
                <a:solidFill>
                  <a:schemeClr val="dk1"/>
                </a:solidFill>
                <a:latin typeface="Roboto Slab Light"/>
                <a:ea typeface="Roboto Slab Light"/>
                <a:cs typeface="Roboto Slab Light"/>
                <a:sym typeface="Roboto Slab Light"/>
              </a:defRPr>
            </a:lvl1pPr>
            <a:lvl2pPr indent="-364045" lvl="1" marL="914400" marR="0" rtl="0" algn="l">
              <a:lnSpc>
                <a:spcPct val="150000"/>
              </a:lnSpc>
              <a:spcBef>
                <a:spcPts val="0"/>
              </a:spcBef>
              <a:spcAft>
                <a:spcPts val="0"/>
              </a:spcAft>
              <a:buClr>
                <a:schemeClr val="dk1"/>
              </a:buClr>
              <a:buSzPts val="2133"/>
              <a:buFont typeface="Arial"/>
              <a:buChar char="–"/>
              <a:defRPr b="0" i="0" sz="2133" u="none" cap="none" strike="noStrike">
                <a:solidFill>
                  <a:schemeClr val="dk1"/>
                </a:solidFill>
                <a:latin typeface="Roboto Slab Light"/>
                <a:ea typeface="Roboto Slab Light"/>
                <a:cs typeface="Roboto Slab Light"/>
                <a:sym typeface="Roboto Slab Light"/>
              </a:defRPr>
            </a:lvl2pPr>
            <a:lvl3pPr indent="-381000" lvl="2" marL="1371600" marR="0" rtl="0" algn="l">
              <a:lnSpc>
                <a:spcPct val="150000"/>
              </a:lnSpc>
              <a:spcBef>
                <a:spcPts val="480"/>
              </a:spcBef>
              <a:spcAft>
                <a:spcPts val="0"/>
              </a:spcAft>
              <a:buClr>
                <a:schemeClr val="dk1"/>
              </a:buClr>
              <a:buSzPts val="2400"/>
              <a:buFont typeface="Arial"/>
              <a:buChar char="•"/>
              <a:defRPr b="0" i="0" sz="2400" u="none" cap="none" strike="noStrike">
                <a:solidFill>
                  <a:schemeClr val="dk1"/>
                </a:solidFill>
                <a:latin typeface="Roboto Slab Light"/>
                <a:ea typeface="Roboto Slab Light"/>
                <a:cs typeface="Roboto Slab Light"/>
                <a:sym typeface="Roboto Slab Light"/>
              </a:defRPr>
            </a:lvl3pPr>
            <a:lvl4pPr indent="-381000" lvl="3" marL="1828800" marR="0" rtl="0" algn="l">
              <a:lnSpc>
                <a:spcPct val="150000"/>
              </a:lnSpc>
              <a:spcBef>
                <a:spcPts val="480"/>
              </a:spcBef>
              <a:spcAft>
                <a:spcPts val="0"/>
              </a:spcAft>
              <a:buClr>
                <a:schemeClr val="dk1"/>
              </a:buClr>
              <a:buSzPts val="2400"/>
              <a:buFont typeface="Arial"/>
              <a:buChar char="–"/>
              <a:defRPr b="0" i="0" sz="2400" u="none" cap="none" strike="noStrike">
                <a:solidFill>
                  <a:schemeClr val="dk1"/>
                </a:solidFill>
                <a:latin typeface="Roboto Slab Light"/>
                <a:ea typeface="Roboto Slab Light"/>
                <a:cs typeface="Roboto Slab Light"/>
                <a:sym typeface="Roboto Slab Light"/>
              </a:defRPr>
            </a:lvl4pPr>
            <a:lvl5pPr indent="-381000" lvl="4" marL="2286000" marR="0" rtl="0" algn="l">
              <a:lnSpc>
                <a:spcPct val="150000"/>
              </a:lnSpc>
              <a:spcBef>
                <a:spcPts val="480"/>
              </a:spcBef>
              <a:spcAft>
                <a:spcPts val="0"/>
              </a:spcAft>
              <a:buClr>
                <a:schemeClr val="dk1"/>
              </a:buClr>
              <a:buSzPts val="2400"/>
              <a:buFont typeface="Arial"/>
              <a:buChar char="»"/>
              <a:defRPr b="0" i="0" sz="2400" u="none" cap="none" strike="noStrike">
                <a:solidFill>
                  <a:schemeClr val="dk1"/>
                </a:solidFill>
                <a:latin typeface="Roboto Slab Light"/>
                <a:ea typeface="Roboto Slab Light"/>
                <a:cs typeface="Roboto Slab Light"/>
                <a:sym typeface="Roboto Slab Light"/>
              </a:defRPr>
            </a:lvl5pPr>
            <a:lvl6pPr indent="-397954" lvl="5" marL="2743200" marR="0" rtl="0" algn="l">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6pPr>
            <a:lvl7pPr indent="-397954" lvl="6" marL="3200400" marR="0" rtl="0" algn="l">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7pPr>
            <a:lvl8pPr indent="-397954" lvl="7" marL="3657600" marR="0" rtl="0" algn="l">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8pPr>
            <a:lvl9pPr indent="-397954" lvl="8" marL="4114800" marR="0" rtl="0" algn="l">
              <a:spcBef>
                <a:spcPts val="533"/>
              </a:spcBef>
              <a:spcAft>
                <a:spcPts val="0"/>
              </a:spcAft>
              <a:buClr>
                <a:schemeClr val="dk1"/>
              </a:buClr>
              <a:buSzPts val="2667"/>
              <a:buFont typeface="Arial"/>
              <a:buChar char="•"/>
              <a:defRPr b="0" i="0" sz="2667" u="none" cap="none" strike="noStrike">
                <a:solidFill>
                  <a:schemeClr val="dk1"/>
                </a:solidFill>
                <a:latin typeface="Calibri"/>
                <a:ea typeface="Calibri"/>
                <a:cs typeface="Calibri"/>
                <a:sym typeface="Calibri"/>
              </a:defRPr>
            </a:lvl9pPr>
          </a:lstStyle>
          <a:p/>
        </p:txBody>
      </p:sp>
      <p:sp>
        <p:nvSpPr>
          <p:cNvPr id="12" name="Google Shape;12;p1"/>
          <p:cNvSpPr txBox="1"/>
          <p:nvPr/>
        </p:nvSpPr>
        <p:spPr>
          <a:xfrm>
            <a:off x="10511107" y="6439352"/>
            <a:ext cx="1308371" cy="33855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800" u="none" cap="none" strike="noStrike">
                <a:solidFill>
                  <a:srgbClr val="BFBFBF"/>
                </a:solidFill>
                <a:latin typeface="Roboto Slab Light"/>
                <a:ea typeface="Roboto Slab Light"/>
                <a:cs typeface="Roboto Slab Light"/>
                <a:sym typeface="Roboto Slab Light"/>
              </a:rPr>
              <a:t>Confidential</a:t>
            </a:r>
            <a:endParaRPr/>
          </a:p>
          <a:p>
            <a:pPr indent="0" lvl="0" marL="0" marR="0" rtl="0" algn="r">
              <a:spcBef>
                <a:spcPts val="0"/>
              </a:spcBef>
              <a:spcAft>
                <a:spcPts val="0"/>
              </a:spcAft>
              <a:buNone/>
            </a:pPr>
            <a:r>
              <a:rPr b="0" i="0" lang="en-US" sz="800" u="none" cap="none" strike="noStrike">
                <a:solidFill>
                  <a:srgbClr val="BFBFBF"/>
                </a:solidFill>
                <a:latin typeface="Roboto Slab Light"/>
                <a:ea typeface="Roboto Slab Light"/>
                <a:cs typeface="Roboto Slab Light"/>
                <a:sym typeface="Roboto Slab Light"/>
              </a:rPr>
              <a:t>Saama Technologies, Inc</a:t>
            </a:r>
            <a:endParaRPr b="0" i="0" sz="800" u="none" cap="none" strike="noStrike">
              <a:solidFill>
                <a:srgbClr val="BFBFBF"/>
              </a:solidFill>
              <a:latin typeface="Roboto Slab Light"/>
              <a:ea typeface="Roboto Slab Light"/>
              <a:cs typeface="Roboto Slab Light"/>
              <a:sym typeface="Roboto Slab Light"/>
            </a:endParaRPr>
          </a:p>
        </p:txBody>
      </p:sp>
      <p:sp>
        <p:nvSpPr>
          <p:cNvPr id="13" name="Google Shape;13;p1"/>
          <p:cNvSpPr/>
          <p:nvPr/>
        </p:nvSpPr>
        <p:spPr>
          <a:xfrm>
            <a:off x="11774321" y="6484510"/>
            <a:ext cx="288604" cy="276577"/>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14" name="Google Shape;14;p1"/>
          <p:cNvSpPr txBox="1"/>
          <p:nvPr>
            <p:ph idx="12" type="sldNum"/>
          </p:nvPr>
        </p:nvSpPr>
        <p:spPr>
          <a:xfrm>
            <a:off x="11740453" y="6490758"/>
            <a:ext cx="344553" cy="230188"/>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1" i="0" sz="933" u="none" cap="none" strike="noStrike">
                <a:solidFill>
                  <a:srgbClr val="FFFFFF"/>
                </a:solidFill>
                <a:latin typeface="Roboto"/>
                <a:ea typeface="Roboto"/>
                <a:cs typeface="Roboto"/>
                <a:sym typeface="Roboto"/>
              </a:defRPr>
            </a:lvl1pPr>
            <a:lvl2pPr indent="0" lvl="1" marL="0" marR="0" rtl="0" algn="ctr">
              <a:spcBef>
                <a:spcPts val="0"/>
              </a:spcBef>
              <a:buNone/>
              <a:defRPr b="1" i="0" sz="933" u="none" cap="none" strike="noStrike">
                <a:solidFill>
                  <a:srgbClr val="FFFFFF"/>
                </a:solidFill>
                <a:latin typeface="Roboto"/>
                <a:ea typeface="Roboto"/>
                <a:cs typeface="Roboto"/>
                <a:sym typeface="Roboto"/>
              </a:defRPr>
            </a:lvl2pPr>
            <a:lvl3pPr indent="0" lvl="2" marL="0" marR="0" rtl="0" algn="ctr">
              <a:spcBef>
                <a:spcPts val="0"/>
              </a:spcBef>
              <a:buNone/>
              <a:defRPr b="1" i="0" sz="933" u="none" cap="none" strike="noStrike">
                <a:solidFill>
                  <a:srgbClr val="FFFFFF"/>
                </a:solidFill>
                <a:latin typeface="Roboto"/>
                <a:ea typeface="Roboto"/>
                <a:cs typeface="Roboto"/>
                <a:sym typeface="Roboto"/>
              </a:defRPr>
            </a:lvl3pPr>
            <a:lvl4pPr indent="0" lvl="3" marL="0" marR="0" rtl="0" algn="ctr">
              <a:spcBef>
                <a:spcPts val="0"/>
              </a:spcBef>
              <a:buNone/>
              <a:defRPr b="1" i="0" sz="933" u="none" cap="none" strike="noStrike">
                <a:solidFill>
                  <a:srgbClr val="FFFFFF"/>
                </a:solidFill>
                <a:latin typeface="Roboto"/>
                <a:ea typeface="Roboto"/>
                <a:cs typeface="Roboto"/>
                <a:sym typeface="Roboto"/>
              </a:defRPr>
            </a:lvl4pPr>
            <a:lvl5pPr indent="0" lvl="4" marL="0" marR="0" rtl="0" algn="ctr">
              <a:spcBef>
                <a:spcPts val="0"/>
              </a:spcBef>
              <a:buNone/>
              <a:defRPr b="1" i="0" sz="933" u="none" cap="none" strike="noStrike">
                <a:solidFill>
                  <a:srgbClr val="FFFFFF"/>
                </a:solidFill>
                <a:latin typeface="Roboto"/>
                <a:ea typeface="Roboto"/>
                <a:cs typeface="Roboto"/>
                <a:sym typeface="Roboto"/>
              </a:defRPr>
            </a:lvl5pPr>
            <a:lvl6pPr indent="0" lvl="5" marL="0" marR="0" rtl="0" algn="ctr">
              <a:spcBef>
                <a:spcPts val="0"/>
              </a:spcBef>
              <a:buNone/>
              <a:defRPr b="1" i="0" sz="933" u="none" cap="none" strike="noStrike">
                <a:solidFill>
                  <a:srgbClr val="FFFFFF"/>
                </a:solidFill>
                <a:latin typeface="Roboto"/>
                <a:ea typeface="Roboto"/>
                <a:cs typeface="Roboto"/>
                <a:sym typeface="Roboto"/>
              </a:defRPr>
            </a:lvl6pPr>
            <a:lvl7pPr indent="0" lvl="6" marL="0" marR="0" rtl="0" algn="ctr">
              <a:spcBef>
                <a:spcPts val="0"/>
              </a:spcBef>
              <a:buNone/>
              <a:defRPr b="1" i="0" sz="933" u="none" cap="none" strike="noStrike">
                <a:solidFill>
                  <a:srgbClr val="FFFFFF"/>
                </a:solidFill>
                <a:latin typeface="Roboto"/>
                <a:ea typeface="Roboto"/>
                <a:cs typeface="Roboto"/>
                <a:sym typeface="Roboto"/>
              </a:defRPr>
            </a:lvl7pPr>
            <a:lvl8pPr indent="0" lvl="7" marL="0" marR="0" rtl="0" algn="ctr">
              <a:spcBef>
                <a:spcPts val="0"/>
              </a:spcBef>
              <a:buNone/>
              <a:defRPr b="1" i="0" sz="933" u="none" cap="none" strike="noStrike">
                <a:solidFill>
                  <a:srgbClr val="FFFFFF"/>
                </a:solidFill>
                <a:latin typeface="Roboto"/>
                <a:ea typeface="Roboto"/>
                <a:cs typeface="Roboto"/>
                <a:sym typeface="Roboto"/>
              </a:defRPr>
            </a:lvl8pPr>
            <a:lvl9pPr indent="0" lvl="8" marL="0" marR="0" rtl="0" algn="ctr">
              <a:spcBef>
                <a:spcPts val="0"/>
              </a:spcBef>
              <a:buNone/>
              <a:defRPr b="1" i="0" sz="933" u="none" cap="none" strike="noStrike">
                <a:solidFill>
                  <a:srgbClr val="FFFFFF"/>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US"/>
              <a:t>‹#›</a:t>
            </a:fld>
            <a:endParaRPr/>
          </a:p>
        </p:txBody>
      </p:sp>
      <p:pic>
        <p:nvPicPr>
          <p:cNvPr descr="saama_icon.png" id="15" name="Google Shape;15;p1"/>
          <p:cNvPicPr preferRelativeResize="0"/>
          <p:nvPr/>
        </p:nvPicPr>
        <p:blipFill rotWithShape="1">
          <a:blip r:embed="rId1">
            <a:alphaModFix/>
          </a:blip>
          <a:srcRect b="0" l="0" r="0" t="0"/>
          <a:stretch/>
        </p:blipFill>
        <p:spPr>
          <a:xfrm>
            <a:off x="220133" y="428095"/>
            <a:ext cx="812800" cy="8128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s://michael-bronstein.medium.com/?source=post_page-----94cdd45b451d-----------------------------------"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4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38.png"/><Relationship Id="rId5" Type="http://schemas.openxmlformats.org/officeDocument/2006/relationships/image" Target="../media/image5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4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9.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7.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7.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0.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7.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3.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3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24.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36.png"/><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5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44.png"/><Relationship Id="rId4" Type="http://schemas.openxmlformats.org/officeDocument/2006/relationships/image" Target="../media/image41.png"/><Relationship Id="rId5" Type="http://schemas.openxmlformats.org/officeDocument/2006/relationships/image" Target="../media/image46.png"/><Relationship Id="rId6" Type="http://schemas.openxmlformats.org/officeDocument/2006/relationships/image" Target="../media/image4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52.png"/><Relationship Id="rId4" Type="http://schemas.openxmlformats.org/officeDocument/2006/relationships/hyperlink" Target="https://www.groundai.com/project/multi-label-text-classification-using-attention-based-graph-neural-network/1"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hyperlink" Target="https://michael-bronstein.medium.com/?source=post_page-----94cdd45b451d-----------------------------------"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nvSpPr>
        <p:spPr>
          <a:xfrm>
            <a:off x="0" y="3066300"/>
            <a:ext cx="12133800" cy="114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400">
                <a:solidFill>
                  <a:srgbClr val="FFFFFF"/>
                </a:solidFill>
                <a:latin typeface="Roboto Slab"/>
                <a:ea typeface="Roboto Slab"/>
                <a:cs typeface="Roboto Slab"/>
                <a:sym typeface="Roboto Slab"/>
              </a:rPr>
              <a:t>Geometric Deep Learning</a:t>
            </a:r>
            <a:endParaRPr b="1" sz="4400">
              <a:solidFill>
                <a:srgbClr val="B7B7B7"/>
              </a:solidFill>
              <a:latin typeface="Roboto Slab"/>
              <a:ea typeface="Roboto Slab"/>
              <a:cs typeface="Roboto Slab"/>
              <a:sym typeface="Roboto Slab"/>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9"/>
          <p:cNvSpPr txBox="1"/>
          <p:nvPr>
            <p:ph idx="12" type="sldNum"/>
          </p:nvPr>
        </p:nvSpPr>
        <p:spPr>
          <a:xfrm>
            <a:off x="11740453" y="6490758"/>
            <a:ext cx="344700" cy="230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03" name="Google Shape;203;p29"/>
          <p:cNvSpPr txBox="1"/>
          <p:nvPr/>
        </p:nvSpPr>
        <p:spPr>
          <a:xfrm>
            <a:off x="4198200" y="1836225"/>
            <a:ext cx="3795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Roboto Slab Light"/>
                <a:ea typeface="Roboto Slab Light"/>
                <a:cs typeface="Roboto Slab Light"/>
                <a:sym typeface="Roboto Slab Light"/>
              </a:rPr>
              <a:t>one of the </a:t>
            </a:r>
            <a:r>
              <a:rPr b="1" lang="en-US" sz="2400">
                <a:latin typeface="Roboto Slab"/>
                <a:ea typeface="Roboto Slab"/>
                <a:cs typeface="Roboto Slab"/>
                <a:sym typeface="Roboto Slab"/>
              </a:rPr>
              <a:t>Solution</a:t>
            </a:r>
            <a:endParaRPr b="1" sz="2400">
              <a:latin typeface="Roboto Slab"/>
              <a:ea typeface="Roboto Slab"/>
              <a:cs typeface="Roboto Slab"/>
              <a:sym typeface="Roboto Slab"/>
            </a:endParaRPr>
          </a:p>
        </p:txBody>
      </p:sp>
      <p:sp>
        <p:nvSpPr>
          <p:cNvPr id="204" name="Google Shape;204;p29"/>
          <p:cNvSpPr txBox="1"/>
          <p:nvPr/>
        </p:nvSpPr>
        <p:spPr>
          <a:xfrm>
            <a:off x="2147700" y="2843975"/>
            <a:ext cx="774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Slab Light"/>
              <a:ea typeface="Roboto Slab Light"/>
              <a:cs typeface="Roboto Slab Light"/>
              <a:sym typeface="Roboto Slab Light"/>
            </a:endParaRPr>
          </a:p>
        </p:txBody>
      </p:sp>
      <p:sp>
        <p:nvSpPr>
          <p:cNvPr id="205" name="Google Shape;205;p29"/>
          <p:cNvSpPr txBox="1"/>
          <p:nvPr/>
        </p:nvSpPr>
        <p:spPr>
          <a:xfrm>
            <a:off x="1349350" y="2752350"/>
            <a:ext cx="97113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900">
                <a:latin typeface="Roboto Slab Light"/>
                <a:ea typeface="Roboto Slab Light"/>
                <a:cs typeface="Roboto Slab Light"/>
                <a:sym typeface="Roboto Slab Light"/>
              </a:rPr>
              <a:t>ERLANGEN PROGRAM for DEEP LEARNING</a:t>
            </a:r>
            <a:endParaRPr sz="1900">
              <a:latin typeface="Roboto Slab Light"/>
              <a:ea typeface="Roboto Slab Light"/>
              <a:cs typeface="Roboto Slab Light"/>
              <a:sym typeface="Roboto Slab Light"/>
            </a:endParaRPr>
          </a:p>
          <a:p>
            <a:pPr indent="0" lvl="0" marL="0" rtl="0" algn="ctr">
              <a:spcBef>
                <a:spcPts val="0"/>
              </a:spcBef>
              <a:spcAft>
                <a:spcPts val="0"/>
              </a:spcAft>
              <a:buNone/>
            </a:pPr>
            <a:r>
              <a:t/>
            </a:r>
            <a:endParaRPr sz="1000">
              <a:latin typeface="Roboto Slab Light"/>
              <a:ea typeface="Roboto Slab Light"/>
              <a:cs typeface="Roboto Slab Light"/>
              <a:sym typeface="Roboto Slab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0"/>
          <p:cNvSpPr txBox="1"/>
          <p:nvPr>
            <p:ph idx="12" type="sldNum"/>
          </p:nvPr>
        </p:nvSpPr>
        <p:spPr>
          <a:xfrm>
            <a:off x="11740453" y="6490758"/>
            <a:ext cx="344700" cy="230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12" name="Google Shape;212;p30"/>
          <p:cNvSpPr txBox="1"/>
          <p:nvPr/>
        </p:nvSpPr>
        <p:spPr>
          <a:xfrm>
            <a:off x="1205375" y="540525"/>
            <a:ext cx="57195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latin typeface="Roboto Slab"/>
                <a:ea typeface="Roboto Slab"/>
                <a:cs typeface="Roboto Slab"/>
                <a:sym typeface="Roboto Slab"/>
              </a:rPr>
              <a:t>Geometric Deep Learning</a:t>
            </a:r>
            <a:endParaRPr b="1" sz="2300">
              <a:latin typeface="Roboto Slab"/>
              <a:ea typeface="Roboto Slab"/>
              <a:cs typeface="Roboto Slab"/>
              <a:sym typeface="Roboto Slab"/>
            </a:endParaRPr>
          </a:p>
        </p:txBody>
      </p:sp>
      <p:sp>
        <p:nvSpPr>
          <p:cNvPr id="213" name="Google Shape;213;p30"/>
          <p:cNvSpPr txBox="1"/>
          <p:nvPr/>
        </p:nvSpPr>
        <p:spPr>
          <a:xfrm>
            <a:off x="1598025" y="1796950"/>
            <a:ext cx="9436200" cy="29706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1800"/>
              </a:spcBef>
              <a:spcAft>
                <a:spcPts val="0"/>
              </a:spcAft>
              <a:buClr>
                <a:srgbClr val="3E3E3E"/>
              </a:buClr>
              <a:buSzPts val="2000"/>
              <a:buFont typeface="Roboto Slab"/>
              <a:buChar char="●"/>
            </a:pPr>
            <a:r>
              <a:rPr lang="en-US" sz="2000">
                <a:solidFill>
                  <a:srgbClr val="3E3E3E"/>
                </a:solidFill>
                <a:uFill>
                  <a:noFill/>
                </a:uFill>
                <a:latin typeface="Roboto Slab"/>
                <a:ea typeface="Roboto Slab"/>
                <a:cs typeface="Roboto Slab"/>
                <a:sym typeface="Roboto Slab"/>
                <a:hlinkClick r:id="rId3">
                  <a:extLst>
                    <a:ext uri="{A12FA001-AC4F-418D-AE19-62706E023703}">
                      <ahyp:hlinkClr val="tx"/>
                    </a:ext>
                  </a:extLst>
                </a:hlinkClick>
              </a:rPr>
              <a:t>Michael Bronstein</a:t>
            </a:r>
            <a:endParaRPr sz="2000">
              <a:solidFill>
                <a:srgbClr val="3E3E3E"/>
              </a:solidFill>
              <a:latin typeface="Roboto Slab"/>
              <a:ea typeface="Roboto Slab"/>
              <a:cs typeface="Roboto Slab"/>
              <a:sym typeface="Roboto Slab"/>
            </a:endParaRPr>
          </a:p>
          <a:p>
            <a:pPr indent="-355600" lvl="0" marL="457200" rtl="0" algn="l">
              <a:lnSpc>
                <a:spcPct val="115000"/>
              </a:lnSpc>
              <a:spcBef>
                <a:spcPts val="0"/>
              </a:spcBef>
              <a:spcAft>
                <a:spcPts val="0"/>
              </a:spcAft>
              <a:buClr>
                <a:srgbClr val="3E3E3E"/>
              </a:buClr>
              <a:buSzPts val="2000"/>
              <a:buFont typeface="Roboto Slab"/>
              <a:buChar char="●"/>
            </a:pPr>
            <a:r>
              <a:rPr lang="en-US" sz="2000">
                <a:solidFill>
                  <a:srgbClr val="3E3E3E"/>
                </a:solidFill>
                <a:latin typeface="Roboto Slab"/>
                <a:ea typeface="Roboto Slab"/>
                <a:cs typeface="Roboto Slab"/>
                <a:sym typeface="Roboto Slab"/>
              </a:rPr>
              <a:t>The Erlangen Programme of ML</a:t>
            </a:r>
            <a:endParaRPr sz="2000">
              <a:solidFill>
                <a:srgbClr val="3E3E3E"/>
              </a:solidFill>
              <a:latin typeface="Roboto Slab"/>
              <a:ea typeface="Roboto Slab"/>
              <a:cs typeface="Roboto Slab"/>
              <a:sym typeface="Roboto Slab"/>
            </a:endParaRPr>
          </a:p>
          <a:p>
            <a:pPr indent="-355600" lvl="0" marL="457200" rtl="0" algn="l">
              <a:lnSpc>
                <a:spcPct val="115000"/>
              </a:lnSpc>
              <a:spcBef>
                <a:spcPts val="0"/>
              </a:spcBef>
              <a:spcAft>
                <a:spcPts val="0"/>
              </a:spcAft>
              <a:buClr>
                <a:srgbClr val="3E3E3E"/>
              </a:buClr>
              <a:buSzPts val="2000"/>
              <a:buFont typeface="Roboto Slab"/>
              <a:buChar char="●"/>
            </a:pPr>
            <a:r>
              <a:rPr lang="en-US" sz="2000">
                <a:solidFill>
                  <a:srgbClr val="3E3E3E"/>
                </a:solidFill>
                <a:latin typeface="Roboto Slab"/>
                <a:ea typeface="Roboto Slab"/>
                <a:cs typeface="Roboto Slab"/>
                <a:sym typeface="Roboto Slab"/>
              </a:rPr>
              <a:t>Geometric Deep Learning is an attempt for geometric unification of a broad class of ML problems from the perspectives of symmetry and invariance. </a:t>
            </a:r>
            <a:endParaRPr sz="2000">
              <a:solidFill>
                <a:srgbClr val="3E3E3E"/>
              </a:solidFill>
              <a:latin typeface="Roboto Slab"/>
              <a:ea typeface="Roboto Slab"/>
              <a:cs typeface="Roboto Slab"/>
              <a:sym typeface="Roboto Slab"/>
            </a:endParaRPr>
          </a:p>
          <a:p>
            <a:pPr indent="-355600" lvl="0" marL="457200" rtl="0" algn="l">
              <a:lnSpc>
                <a:spcPct val="115000"/>
              </a:lnSpc>
              <a:spcBef>
                <a:spcPts val="0"/>
              </a:spcBef>
              <a:spcAft>
                <a:spcPts val="0"/>
              </a:spcAft>
              <a:buClr>
                <a:srgbClr val="3E3E3E"/>
              </a:buClr>
              <a:buSzPts val="2000"/>
              <a:buFont typeface="Roboto Slab"/>
              <a:buChar char="●"/>
            </a:pPr>
            <a:r>
              <a:rPr lang="en-US" sz="2000">
                <a:solidFill>
                  <a:srgbClr val="3E3E3E"/>
                </a:solidFill>
                <a:latin typeface="Roboto Slab"/>
                <a:ea typeface="Roboto Slab"/>
                <a:cs typeface="Roboto Slab"/>
                <a:sym typeface="Roboto Slab"/>
              </a:rPr>
              <a:t>Mathematical framework to derive NN Architecture</a:t>
            </a:r>
            <a:endParaRPr sz="2000">
              <a:solidFill>
                <a:srgbClr val="3E3E3E"/>
              </a:solidFill>
              <a:latin typeface="Roboto Slab"/>
              <a:ea typeface="Roboto Slab"/>
              <a:cs typeface="Roboto Slab"/>
              <a:sym typeface="Roboto Slab"/>
            </a:endParaRPr>
          </a:p>
          <a:p>
            <a:pPr indent="-355600" lvl="0" marL="457200" rtl="0" algn="l">
              <a:lnSpc>
                <a:spcPct val="115000"/>
              </a:lnSpc>
              <a:spcBef>
                <a:spcPts val="0"/>
              </a:spcBef>
              <a:spcAft>
                <a:spcPts val="0"/>
              </a:spcAft>
              <a:buClr>
                <a:srgbClr val="3E3E3E"/>
              </a:buClr>
              <a:buSzPts val="2000"/>
              <a:buFont typeface="Roboto Slab"/>
              <a:buChar char="●"/>
            </a:pPr>
            <a:r>
              <a:rPr lang="en-US" sz="2000">
                <a:solidFill>
                  <a:srgbClr val="3E3E3E"/>
                </a:solidFill>
                <a:latin typeface="Roboto Slab"/>
                <a:ea typeface="Roboto Slab"/>
                <a:cs typeface="Roboto Slab"/>
                <a:sym typeface="Roboto Slab"/>
              </a:rPr>
              <a:t>Have a constructive procedure to build future </a:t>
            </a:r>
            <a:r>
              <a:rPr lang="en-US" sz="2000">
                <a:solidFill>
                  <a:srgbClr val="3E3E3E"/>
                </a:solidFill>
                <a:latin typeface="Roboto Slab"/>
                <a:ea typeface="Roboto Slab"/>
                <a:cs typeface="Roboto Slab"/>
                <a:sym typeface="Roboto Slab"/>
              </a:rPr>
              <a:t>architecture in principled way</a:t>
            </a:r>
            <a:endParaRPr sz="2000">
              <a:solidFill>
                <a:srgbClr val="3E3E3E"/>
              </a:solidFill>
              <a:latin typeface="Roboto Slab"/>
              <a:ea typeface="Roboto Slab"/>
              <a:cs typeface="Roboto Slab"/>
              <a:sym typeface="Roboto Slab"/>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1"/>
          <p:cNvSpPr txBox="1"/>
          <p:nvPr>
            <p:ph idx="12" type="sldNum"/>
          </p:nvPr>
        </p:nvSpPr>
        <p:spPr>
          <a:xfrm>
            <a:off x="11740453" y="6490758"/>
            <a:ext cx="344700" cy="230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20" name="Google Shape;220;p31"/>
          <p:cNvSpPr txBox="1"/>
          <p:nvPr/>
        </p:nvSpPr>
        <p:spPr>
          <a:xfrm>
            <a:off x="1283900" y="514350"/>
            <a:ext cx="645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Roboto Slab"/>
                <a:ea typeface="Roboto Slab"/>
                <a:cs typeface="Roboto Slab"/>
                <a:sym typeface="Roboto Slab"/>
              </a:rPr>
              <a:t>Example</a:t>
            </a:r>
            <a:endParaRPr b="1" sz="2000">
              <a:latin typeface="Roboto Slab"/>
              <a:ea typeface="Roboto Slab"/>
              <a:cs typeface="Roboto Slab"/>
              <a:sym typeface="Roboto Slab"/>
            </a:endParaRPr>
          </a:p>
        </p:txBody>
      </p:sp>
      <p:pic>
        <p:nvPicPr>
          <p:cNvPr id="221" name="Google Shape;221;p31"/>
          <p:cNvPicPr preferRelativeResize="0"/>
          <p:nvPr/>
        </p:nvPicPr>
        <p:blipFill>
          <a:blip r:embed="rId3">
            <a:alphaModFix/>
          </a:blip>
          <a:stretch>
            <a:fillRect/>
          </a:stretch>
        </p:blipFill>
        <p:spPr>
          <a:xfrm>
            <a:off x="2691450" y="2820750"/>
            <a:ext cx="7204250" cy="2917900"/>
          </a:xfrm>
          <a:prstGeom prst="rect">
            <a:avLst/>
          </a:prstGeom>
          <a:noFill/>
          <a:ln>
            <a:noFill/>
          </a:ln>
        </p:spPr>
      </p:pic>
      <p:sp>
        <p:nvSpPr>
          <p:cNvPr id="222" name="Google Shape;222;p31"/>
          <p:cNvSpPr txBox="1"/>
          <p:nvPr/>
        </p:nvSpPr>
        <p:spPr>
          <a:xfrm>
            <a:off x="2851525" y="1469775"/>
            <a:ext cx="68841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600">
                <a:latin typeface="Roboto Slab Light"/>
                <a:ea typeface="Roboto Slab Light"/>
                <a:cs typeface="Roboto Slab Light"/>
                <a:sym typeface="Roboto Slab Light"/>
              </a:rPr>
              <a:t>Adding Adversarial Noise on Images makes the Conventional DL Recognition system to Fail</a:t>
            </a:r>
            <a:endParaRPr sz="1600">
              <a:latin typeface="Roboto Slab Light"/>
              <a:ea typeface="Roboto Slab Light"/>
              <a:cs typeface="Roboto Slab Light"/>
              <a:sym typeface="Roboto Slab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2"/>
          <p:cNvSpPr txBox="1"/>
          <p:nvPr>
            <p:ph idx="12" type="sldNum"/>
          </p:nvPr>
        </p:nvSpPr>
        <p:spPr>
          <a:xfrm>
            <a:off x="11740453" y="6490758"/>
            <a:ext cx="344700" cy="230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29" name="Google Shape;229;p32"/>
          <p:cNvSpPr txBox="1"/>
          <p:nvPr/>
        </p:nvSpPr>
        <p:spPr>
          <a:xfrm>
            <a:off x="1349350" y="619050"/>
            <a:ext cx="6661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latin typeface="Roboto Slab"/>
                <a:ea typeface="Roboto Slab"/>
                <a:cs typeface="Roboto Slab"/>
                <a:sym typeface="Roboto Slab"/>
              </a:rPr>
              <a:t>Solution</a:t>
            </a:r>
            <a:endParaRPr b="1" sz="1700">
              <a:latin typeface="Roboto Slab"/>
              <a:ea typeface="Roboto Slab"/>
              <a:cs typeface="Roboto Slab"/>
              <a:sym typeface="Roboto Slab"/>
            </a:endParaRPr>
          </a:p>
        </p:txBody>
      </p:sp>
      <p:sp>
        <p:nvSpPr>
          <p:cNvPr id="230" name="Google Shape;230;p32"/>
          <p:cNvSpPr txBox="1"/>
          <p:nvPr/>
        </p:nvSpPr>
        <p:spPr>
          <a:xfrm>
            <a:off x="1022150" y="1199575"/>
            <a:ext cx="10718400" cy="1015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3E3E3E"/>
              </a:buClr>
              <a:buSzPts val="1800"/>
              <a:buFont typeface="Roboto Slab Light"/>
              <a:buChar char="●"/>
            </a:pPr>
            <a:r>
              <a:rPr lang="en-US" sz="1800">
                <a:solidFill>
                  <a:srgbClr val="3E3E3E"/>
                </a:solidFill>
                <a:latin typeface="Roboto Slab"/>
                <a:ea typeface="Roboto Slab"/>
                <a:cs typeface="Roboto Slab"/>
                <a:sym typeface="Roboto Slab"/>
              </a:rPr>
              <a:t>PeerNets: Exploiting Peer Wisdom Against Adversarial Attacks</a:t>
            </a:r>
            <a:endParaRPr sz="1800">
              <a:solidFill>
                <a:srgbClr val="3E3E3E"/>
              </a:solidFill>
              <a:latin typeface="Roboto Slab"/>
              <a:ea typeface="Roboto Slab"/>
              <a:cs typeface="Roboto Slab"/>
              <a:sym typeface="Roboto Slab"/>
            </a:endParaRPr>
          </a:p>
          <a:p>
            <a:pPr indent="-342900" lvl="0" marL="457200" rtl="0" algn="l">
              <a:spcBef>
                <a:spcPts val="0"/>
              </a:spcBef>
              <a:spcAft>
                <a:spcPts val="0"/>
              </a:spcAft>
              <a:buClr>
                <a:srgbClr val="3E3E3E"/>
              </a:buClr>
              <a:buSzPts val="1800"/>
              <a:buFont typeface="Roboto Slab"/>
              <a:buChar char="●"/>
            </a:pPr>
            <a:r>
              <a:rPr lang="en-US" sz="1800">
                <a:solidFill>
                  <a:srgbClr val="3E3E3E"/>
                </a:solidFill>
                <a:latin typeface="Roboto Slab"/>
                <a:ea typeface="Roboto Slab"/>
                <a:cs typeface="Roboto Slab"/>
                <a:sym typeface="Roboto Slab"/>
              </a:rPr>
              <a:t>A novel family of convolutional networks alternating classical Euclidean convolutions with graph convolutions to harness information from a graph of peer samples</a:t>
            </a:r>
            <a:endParaRPr sz="1800">
              <a:solidFill>
                <a:srgbClr val="3E3E3E"/>
              </a:solidFill>
              <a:latin typeface="Roboto Slab"/>
              <a:ea typeface="Roboto Slab"/>
              <a:cs typeface="Roboto Slab"/>
              <a:sym typeface="Roboto Slab"/>
            </a:endParaRPr>
          </a:p>
        </p:txBody>
      </p:sp>
      <p:pic>
        <p:nvPicPr>
          <p:cNvPr id="231" name="Google Shape;231;p32"/>
          <p:cNvPicPr preferRelativeResize="0"/>
          <p:nvPr/>
        </p:nvPicPr>
        <p:blipFill>
          <a:blip r:embed="rId3">
            <a:alphaModFix/>
          </a:blip>
          <a:stretch>
            <a:fillRect/>
          </a:stretch>
        </p:blipFill>
        <p:spPr>
          <a:xfrm>
            <a:off x="2685100" y="2349500"/>
            <a:ext cx="6821802" cy="43378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3"/>
          <p:cNvSpPr txBox="1"/>
          <p:nvPr>
            <p:ph idx="12" type="sldNum"/>
          </p:nvPr>
        </p:nvSpPr>
        <p:spPr>
          <a:xfrm>
            <a:off x="11740453" y="6490758"/>
            <a:ext cx="344700" cy="230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38" name="Google Shape;238;p33"/>
          <p:cNvSpPr txBox="1"/>
          <p:nvPr/>
        </p:nvSpPr>
        <p:spPr>
          <a:xfrm>
            <a:off x="1467150" y="540525"/>
            <a:ext cx="5235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latin typeface="Roboto Slab"/>
                <a:ea typeface="Roboto Slab"/>
                <a:cs typeface="Roboto Slab"/>
                <a:sym typeface="Roboto Slab"/>
              </a:rPr>
              <a:t>Deep Learning</a:t>
            </a:r>
            <a:endParaRPr b="1" sz="2200">
              <a:latin typeface="Roboto Slab"/>
              <a:ea typeface="Roboto Slab"/>
              <a:cs typeface="Roboto Slab"/>
              <a:sym typeface="Roboto Slab"/>
            </a:endParaRPr>
          </a:p>
        </p:txBody>
      </p:sp>
      <p:sp>
        <p:nvSpPr>
          <p:cNvPr id="239" name="Google Shape;239;p33"/>
          <p:cNvSpPr txBox="1"/>
          <p:nvPr/>
        </p:nvSpPr>
        <p:spPr>
          <a:xfrm>
            <a:off x="838925" y="1522100"/>
            <a:ext cx="9999000" cy="17238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Roboto Slab Light"/>
              <a:buChar char="●"/>
            </a:pPr>
            <a:r>
              <a:rPr lang="en-US" sz="2000">
                <a:latin typeface="Roboto Slab Light"/>
                <a:ea typeface="Roboto Slab Light"/>
                <a:cs typeface="Roboto Slab Light"/>
                <a:sym typeface="Roboto Slab Light"/>
              </a:rPr>
              <a:t>Functional Estimation Problem</a:t>
            </a:r>
            <a:endParaRPr sz="2000">
              <a:latin typeface="Roboto Slab Light"/>
              <a:ea typeface="Roboto Slab Light"/>
              <a:cs typeface="Roboto Slab Light"/>
              <a:sym typeface="Roboto Slab Light"/>
            </a:endParaRPr>
          </a:p>
          <a:p>
            <a:pPr indent="-355600" lvl="0" marL="457200" rtl="0" algn="l">
              <a:spcBef>
                <a:spcPts val="0"/>
              </a:spcBef>
              <a:spcAft>
                <a:spcPts val="0"/>
              </a:spcAft>
              <a:buSzPts val="2000"/>
              <a:buFont typeface="Roboto Slab Light"/>
              <a:buChar char="●"/>
            </a:pPr>
            <a:r>
              <a:rPr lang="en-US" sz="2000">
                <a:latin typeface="Roboto Slab Light"/>
                <a:ea typeface="Roboto Slab Light"/>
                <a:cs typeface="Roboto Slab Light"/>
                <a:sym typeface="Roboto Slab Light"/>
              </a:rPr>
              <a:t>Design Rich Functional Classes (Large Datasets with More Computational Resource)</a:t>
            </a:r>
            <a:endParaRPr sz="2000">
              <a:latin typeface="Roboto Slab Light"/>
              <a:ea typeface="Roboto Slab Light"/>
              <a:cs typeface="Roboto Slab Light"/>
              <a:sym typeface="Roboto Slab Light"/>
            </a:endParaRPr>
          </a:p>
          <a:p>
            <a:pPr indent="-355600" lvl="0" marL="457200" rtl="0" algn="l">
              <a:spcBef>
                <a:spcPts val="0"/>
              </a:spcBef>
              <a:spcAft>
                <a:spcPts val="0"/>
              </a:spcAft>
              <a:buSzPts val="2000"/>
              <a:buFont typeface="Roboto Slab Light"/>
              <a:buChar char="●"/>
            </a:pPr>
            <a:r>
              <a:rPr lang="en-US" sz="2000">
                <a:latin typeface="Roboto Slab Light"/>
                <a:ea typeface="Roboto Slab Light"/>
                <a:cs typeface="Roboto Slab Light"/>
                <a:sym typeface="Roboto Slab Light"/>
              </a:rPr>
              <a:t>Low Dimension - Precise mathematical control of Error</a:t>
            </a:r>
            <a:endParaRPr sz="2000">
              <a:latin typeface="Roboto Slab Light"/>
              <a:ea typeface="Roboto Slab Light"/>
              <a:cs typeface="Roboto Slab Light"/>
              <a:sym typeface="Roboto Slab Light"/>
            </a:endParaRPr>
          </a:p>
          <a:p>
            <a:pPr indent="-355600" lvl="0" marL="457200" rtl="0" algn="l">
              <a:spcBef>
                <a:spcPts val="0"/>
              </a:spcBef>
              <a:spcAft>
                <a:spcPts val="0"/>
              </a:spcAft>
              <a:buSzPts val="2000"/>
              <a:buFont typeface="Roboto Slab Light"/>
              <a:buChar char="●"/>
            </a:pPr>
            <a:r>
              <a:rPr lang="en-US" sz="2000">
                <a:latin typeface="Roboto Slab Light"/>
                <a:ea typeface="Roboto Slab Light"/>
                <a:cs typeface="Roboto Slab Light"/>
                <a:sym typeface="Roboto Slab Light"/>
              </a:rPr>
              <a:t>High Dimension - No. Of Sample will grow Exponential</a:t>
            </a:r>
            <a:endParaRPr sz="2000">
              <a:latin typeface="Roboto Slab Light"/>
              <a:ea typeface="Roboto Slab Light"/>
              <a:cs typeface="Roboto Slab Light"/>
              <a:sym typeface="Roboto Slab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4"/>
          <p:cNvSpPr txBox="1"/>
          <p:nvPr>
            <p:ph idx="12" type="sldNum"/>
          </p:nvPr>
        </p:nvSpPr>
        <p:spPr>
          <a:xfrm>
            <a:off x="11740453" y="6490758"/>
            <a:ext cx="344700" cy="230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46" name="Google Shape;246;p34"/>
          <p:cNvSpPr txBox="1"/>
          <p:nvPr/>
        </p:nvSpPr>
        <p:spPr>
          <a:xfrm>
            <a:off x="1244650" y="540525"/>
            <a:ext cx="611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Roboto Slab"/>
                <a:ea typeface="Roboto Slab"/>
                <a:cs typeface="Roboto Slab"/>
                <a:sym typeface="Roboto Slab"/>
              </a:rPr>
              <a:t>Shift Invariance</a:t>
            </a:r>
            <a:endParaRPr b="1">
              <a:latin typeface="Roboto Slab"/>
              <a:ea typeface="Roboto Slab"/>
              <a:cs typeface="Roboto Slab"/>
              <a:sym typeface="Roboto Slab"/>
            </a:endParaRPr>
          </a:p>
        </p:txBody>
      </p:sp>
      <p:pic>
        <p:nvPicPr>
          <p:cNvPr id="247" name="Google Shape;247;p34"/>
          <p:cNvPicPr preferRelativeResize="0"/>
          <p:nvPr/>
        </p:nvPicPr>
        <p:blipFill>
          <a:blip r:embed="rId3">
            <a:alphaModFix/>
          </a:blip>
          <a:stretch>
            <a:fillRect/>
          </a:stretch>
        </p:blipFill>
        <p:spPr>
          <a:xfrm>
            <a:off x="2873425" y="5919725"/>
            <a:ext cx="6445150" cy="801125"/>
          </a:xfrm>
          <a:prstGeom prst="rect">
            <a:avLst/>
          </a:prstGeom>
          <a:noFill/>
          <a:ln>
            <a:noFill/>
          </a:ln>
        </p:spPr>
      </p:pic>
      <p:pic>
        <p:nvPicPr>
          <p:cNvPr id="248" name="Google Shape;248;p34"/>
          <p:cNvPicPr preferRelativeResize="0"/>
          <p:nvPr/>
        </p:nvPicPr>
        <p:blipFill>
          <a:blip r:embed="rId4">
            <a:alphaModFix/>
          </a:blip>
          <a:stretch>
            <a:fillRect/>
          </a:stretch>
        </p:blipFill>
        <p:spPr>
          <a:xfrm>
            <a:off x="7481575" y="2040750"/>
            <a:ext cx="3888651" cy="3577875"/>
          </a:xfrm>
          <a:prstGeom prst="rect">
            <a:avLst/>
          </a:prstGeom>
          <a:noFill/>
          <a:ln>
            <a:noFill/>
          </a:ln>
        </p:spPr>
      </p:pic>
      <p:pic>
        <p:nvPicPr>
          <p:cNvPr id="249" name="Google Shape;249;p34"/>
          <p:cNvPicPr preferRelativeResize="0"/>
          <p:nvPr/>
        </p:nvPicPr>
        <p:blipFill>
          <a:blip r:embed="rId5">
            <a:alphaModFix/>
          </a:blip>
          <a:stretch>
            <a:fillRect/>
          </a:stretch>
        </p:blipFill>
        <p:spPr>
          <a:xfrm>
            <a:off x="898150" y="2040750"/>
            <a:ext cx="3888650" cy="3577874"/>
          </a:xfrm>
          <a:prstGeom prst="rect">
            <a:avLst/>
          </a:prstGeom>
          <a:noFill/>
          <a:ln>
            <a:noFill/>
          </a:ln>
        </p:spPr>
      </p:pic>
      <p:sp>
        <p:nvSpPr>
          <p:cNvPr id="250" name="Google Shape;250;p34"/>
          <p:cNvSpPr txBox="1"/>
          <p:nvPr/>
        </p:nvSpPr>
        <p:spPr>
          <a:xfrm>
            <a:off x="1126850" y="1247275"/>
            <a:ext cx="764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Roboto Slab Light"/>
                <a:ea typeface="Roboto Slab Light"/>
                <a:cs typeface="Roboto Slab Light"/>
                <a:sym typeface="Roboto Slab Light"/>
              </a:rPr>
              <a:t>Geometric structure of the Input Geometric Prior (Signal Defined of some Domains)</a:t>
            </a:r>
            <a:endParaRPr>
              <a:latin typeface="Roboto Slab Light"/>
              <a:ea typeface="Roboto Slab Light"/>
              <a:cs typeface="Roboto Slab Light"/>
              <a:sym typeface="Roboto Slab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5"/>
          <p:cNvSpPr txBox="1"/>
          <p:nvPr>
            <p:ph idx="12" type="sldNum"/>
          </p:nvPr>
        </p:nvSpPr>
        <p:spPr>
          <a:xfrm>
            <a:off x="11740453" y="6490758"/>
            <a:ext cx="344700" cy="230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257" name="Google Shape;257;p35"/>
          <p:cNvSpPr txBox="1"/>
          <p:nvPr/>
        </p:nvSpPr>
        <p:spPr>
          <a:xfrm>
            <a:off x="1231550" y="566700"/>
            <a:ext cx="6478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latin typeface="Roboto Slab"/>
                <a:ea typeface="Roboto Slab"/>
                <a:cs typeface="Roboto Slab"/>
                <a:sym typeface="Roboto Slab"/>
              </a:rPr>
              <a:t>Scale Separation</a:t>
            </a:r>
            <a:endParaRPr b="1" sz="1800">
              <a:latin typeface="Roboto Slab"/>
              <a:ea typeface="Roboto Slab"/>
              <a:cs typeface="Roboto Slab"/>
              <a:sym typeface="Roboto Slab"/>
            </a:endParaRPr>
          </a:p>
        </p:txBody>
      </p:sp>
      <p:pic>
        <p:nvPicPr>
          <p:cNvPr id="258" name="Google Shape;258;p35"/>
          <p:cNvPicPr preferRelativeResize="0"/>
          <p:nvPr/>
        </p:nvPicPr>
        <p:blipFill>
          <a:blip r:embed="rId3">
            <a:alphaModFix/>
          </a:blip>
          <a:stretch>
            <a:fillRect/>
          </a:stretch>
        </p:blipFill>
        <p:spPr>
          <a:xfrm>
            <a:off x="1480250" y="2319150"/>
            <a:ext cx="8310723" cy="4171601"/>
          </a:xfrm>
          <a:prstGeom prst="rect">
            <a:avLst/>
          </a:prstGeom>
          <a:noFill/>
          <a:ln>
            <a:noFill/>
          </a:ln>
        </p:spPr>
      </p:pic>
      <p:sp>
        <p:nvSpPr>
          <p:cNvPr id="259" name="Google Shape;259;p35"/>
          <p:cNvSpPr txBox="1"/>
          <p:nvPr/>
        </p:nvSpPr>
        <p:spPr>
          <a:xfrm>
            <a:off x="1153025" y="1103300"/>
            <a:ext cx="985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Slab Light"/>
              <a:ea typeface="Roboto Slab Light"/>
              <a:cs typeface="Roboto Slab Light"/>
              <a:sym typeface="Roboto Slab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6"/>
          <p:cNvSpPr txBox="1"/>
          <p:nvPr>
            <p:ph idx="12" type="sldNum"/>
          </p:nvPr>
        </p:nvSpPr>
        <p:spPr>
          <a:xfrm>
            <a:off x="11740453" y="6490758"/>
            <a:ext cx="344700" cy="230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266" name="Google Shape;266;p36"/>
          <p:cNvPicPr preferRelativeResize="0"/>
          <p:nvPr/>
        </p:nvPicPr>
        <p:blipFill>
          <a:blip r:embed="rId3">
            <a:alphaModFix/>
          </a:blip>
          <a:stretch>
            <a:fillRect/>
          </a:stretch>
        </p:blipFill>
        <p:spPr>
          <a:xfrm>
            <a:off x="460400" y="2144800"/>
            <a:ext cx="11402619" cy="4075551"/>
          </a:xfrm>
          <a:prstGeom prst="rect">
            <a:avLst/>
          </a:prstGeom>
          <a:noFill/>
          <a:ln>
            <a:noFill/>
          </a:ln>
        </p:spPr>
      </p:pic>
      <p:sp>
        <p:nvSpPr>
          <p:cNvPr id="267" name="Google Shape;267;p36"/>
          <p:cNvSpPr txBox="1"/>
          <p:nvPr/>
        </p:nvSpPr>
        <p:spPr>
          <a:xfrm>
            <a:off x="4739075" y="1823125"/>
            <a:ext cx="19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Slab Light"/>
              <a:ea typeface="Roboto Slab Light"/>
              <a:cs typeface="Roboto Slab Light"/>
              <a:sym typeface="Roboto Slab Light"/>
            </a:endParaRPr>
          </a:p>
        </p:txBody>
      </p:sp>
      <p:sp>
        <p:nvSpPr>
          <p:cNvPr id="268" name="Google Shape;268;p36"/>
          <p:cNvSpPr txBox="1"/>
          <p:nvPr/>
        </p:nvSpPr>
        <p:spPr>
          <a:xfrm>
            <a:off x="1179200" y="815375"/>
            <a:ext cx="9868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Roboto Slab Light"/>
                <a:ea typeface="Roboto Slab Light"/>
                <a:cs typeface="Roboto Slab Light"/>
                <a:sym typeface="Roboto Slab Light"/>
              </a:rPr>
              <a:t>The Above design methods can be applied to Different types of Geometric Structure</a:t>
            </a:r>
            <a:endParaRPr>
              <a:latin typeface="Roboto Slab Light"/>
              <a:ea typeface="Roboto Slab Light"/>
              <a:cs typeface="Roboto Slab Light"/>
              <a:sym typeface="Roboto Slab Light"/>
            </a:endParaRPr>
          </a:p>
        </p:txBody>
      </p:sp>
      <p:sp>
        <p:nvSpPr>
          <p:cNvPr id="269" name="Google Shape;269;p36"/>
          <p:cNvSpPr txBox="1"/>
          <p:nvPr/>
        </p:nvSpPr>
        <p:spPr>
          <a:xfrm>
            <a:off x="2291675" y="1417400"/>
            <a:ext cx="7826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Roboto Slab"/>
                <a:ea typeface="Roboto Slab"/>
                <a:cs typeface="Roboto Slab"/>
                <a:sym typeface="Roboto Slab"/>
              </a:rPr>
              <a:t>5-Gs of Geometric Deep Learning</a:t>
            </a:r>
            <a:endParaRPr b="1">
              <a:latin typeface="Roboto Slab"/>
              <a:ea typeface="Roboto Slab"/>
              <a:cs typeface="Roboto Slab"/>
              <a:sym typeface="Roboto Slab"/>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7"/>
          <p:cNvSpPr txBox="1"/>
          <p:nvPr/>
        </p:nvSpPr>
        <p:spPr>
          <a:xfrm>
            <a:off x="1208019" y="551286"/>
            <a:ext cx="10445400" cy="868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500">
                <a:solidFill>
                  <a:srgbClr val="3E3E3E"/>
                </a:solidFill>
                <a:latin typeface="Roboto Slab"/>
                <a:ea typeface="Roboto Slab"/>
                <a:cs typeface="Roboto Slab"/>
                <a:sym typeface="Roboto Slab"/>
              </a:rPr>
              <a:t>Graph</a:t>
            </a:r>
            <a:endParaRPr b="1" sz="1800">
              <a:solidFill>
                <a:srgbClr val="3E3E3E"/>
              </a:solidFill>
              <a:latin typeface="Roboto Slab"/>
              <a:ea typeface="Roboto Slab"/>
              <a:cs typeface="Roboto Slab"/>
              <a:sym typeface="Roboto Slab"/>
            </a:endParaRPr>
          </a:p>
        </p:txBody>
      </p:sp>
      <p:sp>
        <p:nvSpPr>
          <p:cNvPr id="275" name="Google Shape;275;p37"/>
          <p:cNvSpPr txBox="1"/>
          <p:nvPr/>
        </p:nvSpPr>
        <p:spPr>
          <a:xfrm>
            <a:off x="3486525" y="5918925"/>
            <a:ext cx="7425300" cy="8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Roboto"/>
              <a:ea typeface="Roboto"/>
              <a:cs typeface="Roboto"/>
              <a:sym typeface="Roboto"/>
            </a:endParaRPr>
          </a:p>
        </p:txBody>
      </p:sp>
      <p:sp>
        <p:nvSpPr>
          <p:cNvPr id="276" name="Google Shape;276;p37"/>
          <p:cNvSpPr txBox="1"/>
          <p:nvPr/>
        </p:nvSpPr>
        <p:spPr>
          <a:xfrm>
            <a:off x="1668854" y="5475368"/>
            <a:ext cx="8637000" cy="9936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900">
              <a:latin typeface="Roboto"/>
              <a:ea typeface="Roboto"/>
              <a:cs typeface="Roboto"/>
              <a:sym typeface="Roboto"/>
            </a:endParaRPr>
          </a:p>
        </p:txBody>
      </p:sp>
      <p:sp>
        <p:nvSpPr>
          <p:cNvPr id="277" name="Google Shape;277;p37"/>
          <p:cNvSpPr txBox="1"/>
          <p:nvPr/>
        </p:nvSpPr>
        <p:spPr>
          <a:xfrm>
            <a:off x="3326101" y="5692281"/>
            <a:ext cx="8637000" cy="9936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900">
              <a:latin typeface="Roboto"/>
              <a:ea typeface="Roboto"/>
              <a:cs typeface="Roboto"/>
              <a:sym typeface="Roboto"/>
            </a:endParaRPr>
          </a:p>
        </p:txBody>
      </p:sp>
      <p:sp>
        <p:nvSpPr>
          <p:cNvPr id="278" name="Google Shape;278;p37"/>
          <p:cNvSpPr txBox="1"/>
          <p:nvPr/>
        </p:nvSpPr>
        <p:spPr>
          <a:xfrm>
            <a:off x="1714072" y="5636233"/>
            <a:ext cx="9055200" cy="1008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900">
              <a:latin typeface="Roboto"/>
              <a:ea typeface="Roboto"/>
              <a:cs typeface="Roboto"/>
              <a:sym typeface="Roboto"/>
            </a:endParaRPr>
          </a:p>
        </p:txBody>
      </p:sp>
      <p:sp>
        <p:nvSpPr>
          <p:cNvPr id="279" name="Google Shape;279;p37"/>
          <p:cNvSpPr txBox="1"/>
          <p:nvPr/>
        </p:nvSpPr>
        <p:spPr>
          <a:xfrm>
            <a:off x="1077611" y="5776670"/>
            <a:ext cx="9055200" cy="1008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900">
              <a:solidFill>
                <a:srgbClr val="666666"/>
              </a:solidFill>
              <a:latin typeface="Roboto"/>
              <a:ea typeface="Roboto"/>
              <a:cs typeface="Roboto"/>
              <a:sym typeface="Roboto"/>
            </a:endParaRPr>
          </a:p>
        </p:txBody>
      </p:sp>
      <p:sp>
        <p:nvSpPr>
          <p:cNvPr id="280" name="Google Shape;280;p37"/>
          <p:cNvSpPr txBox="1"/>
          <p:nvPr/>
        </p:nvSpPr>
        <p:spPr>
          <a:xfrm>
            <a:off x="1015106" y="4910626"/>
            <a:ext cx="9055200" cy="1008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900">
              <a:solidFill>
                <a:srgbClr val="666666"/>
              </a:solidFill>
              <a:latin typeface="Roboto"/>
              <a:ea typeface="Roboto"/>
              <a:cs typeface="Roboto"/>
              <a:sym typeface="Roboto"/>
            </a:endParaRPr>
          </a:p>
        </p:txBody>
      </p:sp>
      <p:sp>
        <p:nvSpPr>
          <p:cNvPr id="281" name="Google Shape;281;p37"/>
          <p:cNvSpPr txBox="1"/>
          <p:nvPr>
            <p:ph idx="4294967295" type="body"/>
          </p:nvPr>
        </p:nvSpPr>
        <p:spPr>
          <a:xfrm>
            <a:off x="635625" y="1822679"/>
            <a:ext cx="11379900" cy="2577300"/>
          </a:xfrm>
          <a:prstGeom prst="rect">
            <a:avLst/>
          </a:prstGeom>
        </p:spPr>
        <p:txBody>
          <a:bodyPr anchorCtr="0" anchor="t" bIns="121900" lIns="121900" spcFirstLastPara="1" rIns="121900" wrap="square" tIns="121900">
            <a:noAutofit/>
          </a:bodyPr>
          <a:lstStyle/>
          <a:p>
            <a:pPr indent="0" lvl="0" marL="0" rtl="0" algn="l">
              <a:spcBef>
                <a:spcPts val="800"/>
              </a:spcBef>
              <a:spcAft>
                <a:spcPts val="0"/>
              </a:spcAft>
              <a:buNone/>
            </a:pPr>
            <a:r>
              <a:rPr b="1" lang="en-US" sz="2700"/>
              <a:t>Graph, who? </a:t>
            </a:r>
            <a:endParaRPr b="1" sz="2700"/>
          </a:p>
          <a:p>
            <a:pPr indent="0" lvl="0" marL="0" rtl="0" algn="l">
              <a:spcBef>
                <a:spcPts val="800"/>
              </a:spcBef>
              <a:spcAft>
                <a:spcPts val="0"/>
              </a:spcAft>
              <a:buNone/>
            </a:pPr>
            <a:r>
              <a:t/>
            </a:r>
            <a:endParaRPr b="1" sz="2700"/>
          </a:p>
          <a:p>
            <a:pPr indent="0" lvl="0" marL="0" rtl="0" algn="l">
              <a:spcBef>
                <a:spcPts val="800"/>
              </a:spcBef>
              <a:spcAft>
                <a:spcPts val="0"/>
              </a:spcAft>
              <a:buNone/>
            </a:pPr>
            <a:r>
              <a:t/>
            </a:r>
            <a:endParaRPr b="1" sz="2700"/>
          </a:p>
          <a:p>
            <a:pPr indent="0" lvl="0" marL="0" rtl="0" algn="l">
              <a:spcBef>
                <a:spcPts val="800"/>
              </a:spcBef>
              <a:spcAft>
                <a:spcPts val="0"/>
              </a:spcAft>
              <a:buNone/>
            </a:pPr>
            <a:r>
              <a:t/>
            </a:r>
            <a:endParaRPr b="1" sz="2700"/>
          </a:p>
        </p:txBody>
      </p:sp>
      <p:sp>
        <p:nvSpPr>
          <p:cNvPr id="282" name="Google Shape;282;p37"/>
          <p:cNvSpPr txBox="1"/>
          <p:nvPr/>
        </p:nvSpPr>
        <p:spPr>
          <a:xfrm>
            <a:off x="467725" y="2508413"/>
            <a:ext cx="10656000" cy="1799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2000">
              <a:solidFill>
                <a:srgbClr val="666666"/>
              </a:solidFill>
              <a:latin typeface="Roboto"/>
              <a:ea typeface="Roboto"/>
              <a:cs typeface="Roboto"/>
              <a:sym typeface="Roboto"/>
            </a:endParaRPr>
          </a:p>
          <a:p>
            <a:pPr indent="0" lvl="0" marL="0" rtl="0" algn="l">
              <a:spcBef>
                <a:spcPts val="0"/>
              </a:spcBef>
              <a:spcAft>
                <a:spcPts val="0"/>
              </a:spcAft>
              <a:buNone/>
            </a:pPr>
            <a:r>
              <a:rPr lang="en-US" sz="2500">
                <a:solidFill>
                  <a:srgbClr val="666666"/>
                </a:solidFill>
                <a:latin typeface="Roboto"/>
                <a:ea typeface="Roboto"/>
                <a:cs typeface="Roboto"/>
                <a:sym typeface="Roboto"/>
              </a:rPr>
              <a:t>						</a:t>
            </a:r>
            <a:r>
              <a:rPr i="1" lang="en-US" sz="3100">
                <a:solidFill>
                  <a:srgbClr val="666666"/>
                </a:solidFill>
                <a:latin typeface="Roboto"/>
                <a:ea typeface="Roboto"/>
                <a:cs typeface="Roboto"/>
                <a:sym typeface="Roboto"/>
              </a:rPr>
              <a:t>	G = (V, E)</a:t>
            </a:r>
            <a:endParaRPr i="1" sz="3100">
              <a:solidFill>
                <a:srgbClr val="666666"/>
              </a:solidFill>
              <a:latin typeface="Roboto"/>
              <a:ea typeface="Roboto"/>
              <a:cs typeface="Roboto"/>
              <a:sym typeface="Roboto"/>
            </a:endParaRPr>
          </a:p>
        </p:txBody>
      </p:sp>
      <p:sp>
        <p:nvSpPr>
          <p:cNvPr id="283" name="Google Shape;283;p37"/>
          <p:cNvSpPr txBox="1"/>
          <p:nvPr/>
        </p:nvSpPr>
        <p:spPr>
          <a:xfrm>
            <a:off x="635625" y="4307613"/>
            <a:ext cx="8856900" cy="1033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700">
              <a:solidFill>
                <a:srgbClr val="666666"/>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8"/>
          <p:cNvSpPr txBox="1"/>
          <p:nvPr/>
        </p:nvSpPr>
        <p:spPr>
          <a:xfrm>
            <a:off x="1208019" y="551286"/>
            <a:ext cx="10445400" cy="868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500">
                <a:solidFill>
                  <a:srgbClr val="3E3E3E"/>
                </a:solidFill>
                <a:latin typeface="Roboto Slab"/>
                <a:ea typeface="Roboto Slab"/>
                <a:cs typeface="Roboto Slab"/>
                <a:sym typeface="Roboto Slab"/>
              </a:rPr>
              <a:t>Graph Theory</a:t>
            </a:r>
            <a:endParaRPr b="1" sz="1800">
              <a:solidFill>
                <a:srgbClr val="3E3E3E"/>
              </a:solidFill>
              <a:latin typeface="Roboto Slab"/>
              <a:ea typeface="Roboto Slab"/>
              <a:cs typeface="Roboto Slab"/>
              <a:sym typeface="Roboto Slab"/>
            </a:endParaRPr>
          </a:p>
        </p:txBody>
      </p:sp>
      <p:sp>
        <p:nvSpPr>
          <p:cNvPr id="289" name="Google Shape;289;p38"/>
          <p:cNvSpPr txBox="1"/>
          <p:nvPr/>
        </p:nvSpPr>
        <p:spPr>
          <a:xfrm>
            <a:off x="3486525" y="5918925"/>
            <a:ext cx="7425300" cy="8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Roboto"/>
              <a:ea typeface="Roboto"/>
              <a:cs typeface="Roboto"/>
              <a:sym typeface="Roboto"/>
            </a:endParaRPr>
          </a:p>
        </p:txBody>
      </p:sp>
      <p:sp>
        <p:nvSpPr>
          <p:cNvPr id="290" name="Google Shape;290;p38"/>
          <p:cNvSpPr txBox="1"/>
          <p:nvPr/>
        </p:nvSpPr>
        <p:spPr>
          <a:xfrm>
            <a:off x="1668854" y="5475368"/>
            <a:ext cx="8637000" cy="9936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900">
              <a:latin typeface="Roboto"/>
              <a:ea typeface="Roboto"/>
              <a:cs typeface="Roboto"/>
              <a:sym typeface="Roboto"/>
            </a:endParaRPr>
          </a:p>
        </p:txBody>
      </p:sp>
      <p:sp>
        <p:nvSpPr>
          <p:cNvPr id="291" name="Google Shape;291;p38"/>
          <p:cNvSpPr txBox="1"/>
          <p:nvPr/>
        </p:nvSpPr>
        <p:spPr>
          <a:xfrm>
            <a:off x="3326101" y="5692281"/>
            <a:ext cx="8637000" cy="9936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900">
              <a:latin typeface="Roboto"/>
              <a:ea typeface="Roboto"/>
              <a:cs typeface="Roboto"/>
              <a:sym typeface="Roboto"/>
            </a:endParaRPr>
          </a:p>
        </p:txBody>
      </p:sp>
      <p:sp>
        <p:nvSpPr>
          <p:cNvPr id="292" name="Google Shape;292;p38"/>
          <p:cNvSpPr txBox="1"/>
          <p:nvPr/>
        </p:nvSpPr>
        <p:spPr>
          <a:xfrm>
            <a:off x="1714072" y="5636233"/>
            <a:ext cx="9055200" cy="1008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900">
              <a:latin typeface="Roboto"/>
              <a:ea typeface="Roboto"/>
              <a:cs typeface="Roboto"/>
              <a:sym typeface="Roboto"/>
            </a:endParaRPr>
          </a:p>
        </p:txBody>
      </p:sp>
      <p:sp>
        <p:nvSpPr>
          <p:cNvPr id="293" name="Google Shape;293;p38"/>
          <p:cNvSpPr txBox="1"/>
          <p:nvPr/>
        </p:nvSpPr>
        <p:spPr>
          <a:xfrm>
            <a:off x="1077611" y="5776670"/>
            <a:ext cx="9055200" cy="1008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900">
              <a:solidFill>
                <a:srgbClr val="666666"/>
              </a:solidFill>
              <a:latin typeface="Roboto"/>
              <a:ea typeface="Roboto"/>
              <a:cs typeface="Roboto"/>
              <a:sym typeface="Roboto"/>
            </a:endParaRPr>
          </a:p>
        </p:txBody>
      </p:sp>
      <p:sp>
        <p:nvSpPr>
          <p:cNvPr id="294" name="Google Shape;294;p38"/>
          <p:cNvSpPr txBox="1"/>
          <p:nvPr/>
        </p:nvSpPr>
        <p:spPr>
          <a:xfrm>
            <a:off x="1268131" y="5847976"/>
            <a:ext cx="9055200" cy="1008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900">
              <a:solidFill>
                <a:srgbClr val="666666"/>
              </a:solidFill>
              <a:latin typeface="Roboto"/>
              <a:ea typeface="Roboto"/>
              <a:cs typeface="Roboto"/>
              <a:sym typeface="Roboto"/>
            </a:endParaRPr>
          </a:p>
        </p:txBody>
      </p:sp>
      <p:sp>
        <p:nvSpPr>
          <p:cNvPr id="295" name="Google Shape;295;p38"/>
          <p:cNvSpPr txBox="1"/>
          <p:nvPr>
            <p:ph idx="4294967295" type="body"/>
          </p:nvPr>
        </p:nvSpPr>
        <p:spPr>
          <a:xfrm>
            <a:off x="635625" y="1822679"/>
            <a:ext cx="11379900" cy="2577300"/>
          </a:xfrm>
          <a:prstGeom prst="rect">
            <a:avLst/>
          </a:prstGeom>
        </p:spPr>
        <p:txBody>
          <a:bodyPr anchorCtr="0" anchor="t" bIns="121900" lIns="121900" spcFirstLastPara="1" rIns="121900" wrap="square" tIns="121900">
            <a:noAutofit/>
          </a:bodyPr>
          <a:lstStyle/>
          <a:p>
            <a:pPr indent="0" lvl="0" marL="0" rtl="0" algn="l">
              <a:spcBef>
                <a:spcPts val="800"/>
              </a:spcBef>
              <a:spcAft>
                <a:spcPts val="0"/>
              </a:spcAft>
              <a:buNone/>
            </a:pPr>
            <a:r>
              <a:rPr b="1" lang="en-US" sz="2700"/>
              <a:t>Graph, who? </a:t>
            </a:r>
            <a:endParaRPr b="1" sz="2700"/>
          </a:p>
          <a:p>
            <a:pPr indent="0" lvl="0" marL="0" rtl="0" algn="l">
              <a:spcBef>
                <a:spcPts val="800"/>
              </a:spcBef>
              <a:spcAft>
                <a:spcPts val="0"/>
              </a:spcAft>
              <a:buNone/>
            </a:pPr>
            <a:r>
              <a:t/>
            </a:r>
            <a:endParaRPr b="1" sz="2700"/>
          </a:p>
          <a:p>
            <a:pPr indent="0" lvl="0" marL="0" rtl="0" algn="l">
              <a:spcBef>
                <a:spcPts val="800"/>
              </a:spcBef>
              <a:spcAft>
                <a:spcPts val="0"/>
              </a:spcAft>
              <a:buNone/>
            </a:pPr>
            <a:r>
              <a:t/>
            </a:r>
            <a:endParaRPr b="1" sz="2700"/>
          </a:p>
          <a:p>
            <a:pPr indent="0" lvl="0" marL="0" rtl="0" algn="l">
              <a:spcBef>
                <a:spcPts val="800"/>
              </a:spcBef>
              <a:spcAft>
                <a:spcPts val="0"/>
              </a:spcAft>
              <a:buNone/>
            </a:pPr>
            <a:r>
              <a:t/>
            </a:r>
            <a:endParaRPr b="1" sz="2700"/>
          </a:p>
        </p:txBody>
      </p:sp>
      <p:sp>
        <p:nvSpPr>
          <p:cNvPr id="296" name="Google Shape;296;p38"/>
          <p:cNvSpPr txBox="1"/>
          <p:nvPr/>
        </p:nvSpPr>
        <p:spPr>
          <a:xfrm>
            <a:off x="-263925" y="1964138"/>
            <a:ext cx="10656000" cy="1799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2000">
              <a:solidFill>
                <a:srgbClr val="666666"/>
              </a:solidFill>
              <a:latin typeface="Roboto"/>
              <a:ea typeface="Roboto"/>
              <a:cs typeface="Roboto"/>
              <a:sym typeface="Roboto"/>
            </a:endParaRPr>
          </a:p>
          <a:p>
            <a:pPr indent="0" lvl="0" marL="0" rtl="0" algn="l">
              <a:spcBef>
                <a:spcPts val="0"/>
              </a:spcBef>
              <a:spcAft>
                <a:spcPts val="0"/>
              </a:spcAft>
              <a:buNone/>
            </a:pPr>
            <a:r>
              <a:rPr lang="en-US" sz="2500">
                <a:solidFill>
                  <a:srgbClr val="666666"/>
                </a:solidFill>
                <a:latin typeface="Roboto"/>
                <a:ea typeface="Roboto"/>
                <a:cs typeface="Roboto"/>
                <a:sym typeface="Roboto"/>
              </a:rPr>
              <a:t>						</a:t>
            </a:r>
            <a:r>
              <a:rPr i="1" lang="en-US" sz="3100">
                <a:solidFill>
                  <a:srgbClr val="666666"/>
                </a:solidFill>
                <a:latin typeface="Roboto"/>
                <a:ea typeface="Roboto"/>
                <a:cs typeface="Roboto"/>
                <a:sym typeface="Roboto"/>
              </a:rPr>
              <a:t>	G = (V, E)</a:t>
            </a:r>
            <a:endParaRPr i="1" sz="3100">
              <a:solidFill>
                <a:srgbClr val="666666"/>
              </a:solidFill>
              <a:latin typeface="Roboto"/>
              <a:ea typeface="Roboto"/>
              <a:cs typeface="Roboto"/>
              <a:sym typeface="Roboto"/>
            </a:endParaRPr>
          </a:p>
        </p:txBody>
      </p:sp>
      <p:sp>
        <p:nvSpPr>
          <p:cNvPr id="297" name="Google Shape;297;p38"/>
          <p:cNvSpPr txBox="1"/>
          <p:nvPr/>
        </p:nvSpPr>
        <p:spPr>
          <a:xfrm>
            <a:off x="635625" y="4307613"/>
            <a:ext cx="8856900" cy="1033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700">
              <a:solidFill>
                <a:srgbClr val="666666"/>
              </a:solidFill>
              <a:latin typeface="Roboto"/>
              <a:ea typeface="Roboto"/>
              <a:cs typeface="Roboto"/>
              <a:sym typeface="Roboto"/>
            </a:endParaRPr>
          </a:p>
        </p:txBody>
      </p:sp>
      <p:pic>
        <p:nvPicPr>
          <p:cNvPr id="298" name="Google Shape;298;p38"/>
          <p:cNvPicPr preferRelativeResize="0"/>
          <p:nvPr/>
        </p:nvPicPr>
        <p:blipFill>
          <a:blip r:embed="rId3">
            <a:alphaModFix/>
          </a:blip>
          <a:stretch>
            <a:fillRect/>
          </a:stretch>
        </p:blipFill>
        <p:spPr>
          <a:xfrm>
            <a:off x="3486536" y="4058579"/>
            <a:ext cx="2254767" cy="202926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idx="12" type="sldNum"/>
          </p:nvPr>
        </p:nvSpPr>
        <p:spPr>
          <a:xfrm>
            <a:off x="11740453" y="6490758"/>
            <a:ext cx="344700" cy="230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135" name="Google Shape;135;p21"/>
          <p:cNvPicPr preferRelativeResize="0"/>
          <p:nvPr/>
        </p:nvPicPr>
        <p:blipFill>
          <a:blip r:embed="rId3">
            <a:alphaModFix/>
          </a:blip>
          <a:stretch>
            <a:fillRect/>
          </a:stretch>
        </p:blipFill>
        <p:spPr>
          <a:xfrm>
            <a:off x="3406138" y="230900"/>
            <a:ext cx="5379723" cy="3035876"/>
          </a:xfrm>
          <a:prstGeom prst="rect">
            <a:avLst/>
          </a:prstGeom>
          <a:noFill/>
          <a:ln>
            <a:noFill/>
          </a:ln>
        </p:spPr>
      </p:pic>
      <p:sp>
        <p:nvSpPr>
          <p:cNvPr id="136" name="Google Shape;136;p21"/>
          <p:cNvSpPr txBox="1"/>
          <p:nvPr/>
        </p:nvSpPr>
        <p:spPr>
          <a:xfrm>
            <a:off x="773500" y="3864825"/>
            <a:ext cx="107058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latin typeface="Roboto Slab Light"/>
                <a:ea typeface="Roboto Slab Light"/>
                <a:cs typeface="Roboto Slab Light"/>
                <a:sym typeface="Roboto Slab Light"/>
              </a:rPr>
              <a:t>Geometric Deep Learning is not just about using Deep Learning methods for </a:t>
            </a:r>
            <a:r>
              <a:rPr lang="en-US" sz="2000">
                <a:latin typeface="Roboto Slab Light"/>
                <a:ea typeface="Roboto Slab Light"/>
                <a:cs typeface="Roboto Slab Light"/>
                <a:sym typeface="Roboto Slab Light"/>
              </a:rPr>
              <a:t>Geometrical</a:t>
            </a:r>
            <a:r>
              <a:rPr lang="en-US" sz="2000">
                <a:latin typeface="Roboto Slab Light"/>
                <a:ea typeface="Roboto Slab Light"/>
                <a:cs typeface="Roboto Slab Light"/>
                <a:sym typeface="Roboto Slab Light"/>
              </a:rPr>
              <a:t> Datasets likes Graphs </a:t>
            </a:r>
            <a:endParaRPr sz="2000">
              <a:latin typeface="Roboto Slab Light"/>
              <a:ea typeface="Roboto Slab Light"/>
              <a:cs typeface="Roboto Slab Light"/>
              <a:sym typeface="Roboto Slab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9"/>
          <p:cNvSpPr txBox="1"/>
          <p:nvPr/>
        </p:nvSpPr>
        <p:spPr>
          <a:xfrm>
            <a:off x="1208019" y="551286"/>
            <a:ext cx="10445400" cy="868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500">
                <a:solidFill>
                  <a:srgbClr val="3E3E3E"/>
                </a:solidFill>
                <a:latin typeface="Roboto Slab"/>
                <a:ea typeface="Roboto Slab"/>
                <a:cs typeface="Roboto Slab"/>
                <a:sym typeface="Roboto Slab"/>
              </a:rPr>
              <a:t>Why is it hard to analyze a graph?</a:t>
            </a:r>
            <a:endParaRPr b="1" sz="1800">
              <a:solidFill>
                <a:srgbClr val="3E3E3E"/>
              </a:solidFill>
              <a:latin typeface="Roboto Slab"/>
              <a:ea typeface="Roboto Slab"/>
              <a:cs typeface="Roboto Slab"/>
              <a:sym typeface="Roboto Slab"/>
            </a:endParaRPr>
          </a:p>
        </p:txBody>
      </p:sp>
      <p:sp>
        <p:nvSpPr>
          <p:cNvPr id="304" name="Google Shape;304;p39"/>
          <p:cNvSpPr txBox="1"/>
          <p:nvPr/>
        </p:nvSpPr>
        <p:spPr>
          <a:xfrm>
            <a:off x="3486525" y="5918925"/>
            <a:ext cx="7425300" cy="8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Roboto"/>
              <a:ea typeface="Roboto"/>
              <a:cs typeface="Roboto"/>
              <a:sym typeface="Roboto"/>
            </a:endParaRPr>
          </a:p>
        </p:txBody>
      </p:sp>
      <p:sp>
        <p:nvSpPr>
          <p:cNvPr id="305" name="Google Shape;305;p39"/>
          <p:cNvSpPr txBox="1"/>
          <p:nvPr/>
        </p:nvSpPr>
        <p:spPr>
          <a:xfrm>
            <a:off x="1668854" y="5475368"/>
            <a:ext cx="8637000" cy="9936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900">
              <a:latin typeface="Roboto"/>
              <a:ea typeface="Roboto"/>
              <a:cs typeface="Roboto"/>
              <a:sym typeface="Roboto"/>
            </a:endParaRPr>
          </a:p>
        </p:txBody>
      </p:sp>
      <p:sp>
        <p:nvSpPr>
          <p:cNvPr id="306" name="Google Shape;306;p39"/>
          <p:cNvSpPr txBox="1"/>
          <p:nvPr/>
        </p:nvSpPr>
        <p:spPr>
          <a:xfrm>
            <a:off x="1714072" y="5636233"/>
            <a:ext cx="9055200" cy="1008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900">
              <a:latin typeface="Roboto"/>
              <a:ea typeface="Roboto"/>
              <a:cs typeface="Roboto"/>
              <a:sym typeface="Roboto"/>
            </a:endParaRPr>
          </a:p>
        </p:txBody>
      </p:sp>
      <p:sp>
        <p:nvSpPr>
          <p:cNvPr id="307" name="Google Shape;307;p39"/>
          <p:cNvSpPr txBox="1"/>
          <p:nvPr/>
        </p:nvSpPr>
        <p:spPr>
          <a:xfrm>
            <a:off x="1077611" y="5776670"/>
            <a:ext cx="9055200" cy="1008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900">
              <a:solidFill>
                <a:srgbClr val="666666"/>
              </a:solidFill>
              <a:latin typeface="Roboto"/>
              <a:ea typeface="Roboto"/>
              <a:cs typeface="Roboto"/>
              <a:sym typeface="Roboto"/>
            </a:endParaRPr>
          </a:p>
        </p:txBody>
      </p:sp>
      <p:sp>
        <p:nvSpPr>
          <p:cNvPr id="308" name="Google Shape;308;p39"/>
          <p:cNvSpPr txBox="1"/>
          <p:nvPr>
            <p:ph idx="4294967295" type="body"/>
          </p:nvPr>
        </p:nvSpPr>
        <p:spPr>
          <a:xfrm>
            <a:off x="635625" y="1822679"/>
            <a:ext cx="11379900" cy="2577300"/>
          </a:xfrm>
          <a:prstGeom prst="rect">
            <a:avLst/>
          </a:prstGeom>
        </p:spPr>
        <p:txBody>
          <a:bodyPr anchorCtr="0" anchor="t" bIns="121900" lIns="121900" spcFirstLastPara="1" rIns="121900" wrap="square" tIns="121900">
            <a:noAutofit/>
          </a:bodyPr>
          <a:lstStyle/>
          <a:p>
            <a:pPr indent="0" lvl="0" marL="0" rtl="0" algn="l">
              <a:spcBef>
                <a:spcPts val="800"/>
              </a:spcBef>
              <a:spcAft>
                <a:spcPts val="0"/>
              </a:spcAft>
              <a:buNone/>
            </a:pPr>
            <a:r>
              <a:t/>
            </a:r>
            <a:endParaRPr b="1" sz="2700"/>
          </a:p>
          <a:p>
            <a:pPr indent="0" lvl="0" marL="0" rtl="0" algn="l">
              <a:spcBef>
                <a:spcPts val="800"/>
              </a:spcBef>
              <a:spcAft>
                <a:spcPts val="0"/>
              </a:spcAft>
              <a:buNone/>
            </a:pPr>
            <a:r>
              <a:t/>
            </a:r>
            <a:endParaRPr b="1" sz="2700"/>
          </a:p>
          <a:p>
            <a:pPr indent="0" lvl="0" marL="0" rtl="0" algn="l">
              <a:spcBef>
                <a:spcPts val="800"/>
              </a:spcBef>
              <a:spcAft>
                <a:spcPts val="0"/>
              </a:spcAft>
              <a:buNone/>
            </a:pPr>
            <a:r>
              <a:t/>
            </a:r>
            <a:endParaRPr b="1" sz="2700"/>
          </a:p>
        </p:txBody>
      </p:sp>
      <p:sp>
        <p:nvSpPr>
          <p:cNvPr id="309" name="Google Shape;309;p39"/>
          <p:cNvSpPr txBox="1"/>
          <p:nvPr/>
        </p:nvSpPr>
        <p:spPr>
          <a:xfrm>
            <a:off x="467725" y="2508413"/>
            <a:ext cx="10656000" cy="1799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2000">
              <a:solidFill>
                <a:srgbClr val="666666"/>
              </a:solidFill>
              <a:latin typeface="Roboto"/>
              <a:ea typeface="Roboto"/>
              <a:cs typeface="Roboto"/>
              <a:sym typeface="Roboto"/>
            </a:endParaRPr>
          </a:p>
          <a:p>
            <a:pPr indent="0" lvl="0" marL="0" rtl="0" algn="l">
              <a:spcBef>
                <a:spcPts val="0"/>
              </a:spcBef>
              <a:spcAft>
                <a:spcPts val="0"/>
              </a:spcAft>
              <a:buNone/>
            </a:pPr>
            <a:r>
              <a:t/>
            </a:r>
            <a:endParaRPr i="1" sz="3100">
              <a:solidFill>
                <a:srgbClr val="666666"/>
              </a:solidFill>
              <a:latin typeface="Roboto"/>
              <a:ea typeface="Roboto"/>
              <a:cs typeface="Roboto"/>
              <a:sym typeface="Roboto"/>
            </a:endParaRPr>
          </a:p>
        </p:txBody>
      </p:sp>
      <p:sp>
        <p:nvSpPr>
          <p:cNvPr id="310" name="Google Shape;310;p39"/>
          <p:cNvSpPr txBox="1"/>
          <p:nvPr/>
        </p:nvSpPr>
        <p:spPr>
          <a:xfrm>
            <a:off x="635625" y="4307613"/>
            <a:ext cx="8856900" cy="1033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700">
              <a:solidFill>
                <a:srgbClr val="666666"/>
              </a:solidFill>
              <a:latin typeface="Roboto"/>
              <a:ea typeface="Roboto"/>
              <a:cs typeface="Roboto"/>
              <a:sym typeface="Roboto"/>
            </a:endParaRPr>
          </a:p>
        </p:txBody>
      </p:sp>
      <p:pic>
        <p:nvPicPr>
          <p:cNvPr id="311" name="Google Shape;311;p39"/>
          <p:cNvPicPr preferRelativeResize="0"/>
          <p:nvPr/>
        </p:nvPicPr>
        <p:blipFill>
          <a:blip r:embed="rId3">
            <a:alphaModFix/>
          </a:blip>
          <a:stretch>
            <a:fillRect/>
          </a:stretch>
        </p:blipFill>
        <p:spPr>
          <a:xfrm>
            <a:off x="1219200" y="1933100"/>
            <a:ext cx="9753600" cy="3028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0"/>
          <p:cNvSpPr txBox="1"/>
          <p:nvPr>
            <p:ph idx="12" type="sldNum"/>
          </p:nvPr>
        </p:nvSpPr>
        <p:spPr>
          <a:xfrm>
            <a:off x="11740453" y="6490758"/>
            <a:ext cx="344700" cy="23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317" name="Google Shape;317;p40"/>
          <p:cNvSpPr txBox="1"/>
          <p:nvPr/>
        </p:nvSpPr>
        <p:spPr>
          <a:xfrm>
            <a:off x="1208019" y="551286"/>
            <a:ext cx="10445400" cy="868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500">
                <a:solidFill>
                  <a:srgbClr val="3E3E3E"/>
                </a:solidFill>
                <a:latin typeface="Roboto Slab"/>
                <a:ea typeface="Roboto Slab"/>
                <a:cs typeface="Roboto Slab"/>
                <a:sym typeface="Roboto Slab"/>
              </a:rPr>
              <a:t>Why do Convolutional Neural Networks (CNNs) fail on graphs?</a:t>
            </a:r>
            <a:endParaRPr b="1" sz="1800">
              <a:solidFill>
                <a:srgbClr val="3E3E3E"/>
              </a:solidFill>
              <a:latin typeface="Roboto Slab"/>
              <a:ea typeface="Roboto Slab"/>
              <a:cs typeface="Roboto Slab"/>
              <a:sym typeface="Roboto Slab"/>
            </a:endParaRPr>
          </a:p>
          <a:p>
            <a:pPr indent="0" lvl="0" marL="0" marR="0" rtl="0" algn="l">
              <a:spcBef>
                <a:spcPts val="0"/>
              </a:spcBef>
              <a:spcAft>
                <a:spcPts val="0"/>
              </a:spcAft>
              <a:buNone/>
            </a:pPr>
            <a:r>
              <a:t/>
            </a:r>
            <a:endParaRPr b="1" sz="2500">
              <a:solidFill>
                <a:srgbClr val="3E3E3E"/>
              </a:solidFill>
              <a:latin typeface="Roboto Slab"/>
              <a:ea typeface="Roboto Slab"/>
              <a:cs typeface="Roboto Slab"/>
              <a:sym typeface="Roboto Slab"/>
            </a:endParaRPr>
          </a:p>
        </p:txBody>
      </p:sp>
      <p:pic>
        <p:nvPicPr>
          <p:cNvPr id="318" name="Google Shape;318;p40"/>
          <p:cNvPicPr preferRelativeResize="0"/>
          <p:nvPr/>
        </p:nvPicPr>
        <p:blipFill>
          <a:blip r:embed="rId3">
            <a:alphaModFix/>
          </a:blip>
          <a:stretch>
            <a:fillRect/>
          </a:stretch>
        </p:blipFill>
        <p:spPr>
          <a:xfrm>
            <a:off x="2262550" y="1906286"/>
            <a:ext cx="7315200" cy="36766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1"/>
          <p:cNvSpPr txBox="1"/>
          <p:nvPr>
            <p:ph idx="12" type="sldNum"/>
          </p:nvPr>
        </p:nvSpPr>
        <p:spPr>
          <a:xfrm>
            <a:off x="11740453" y="6490758"/>
            <a:ext cx="344700" cy="23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324" name="Google Shape;324;p41"/>
          <p:cNvSpPr txBox="1"/>
          <p:nvPr/>
        </p:nvSpPr>
        <p:spPr>
          <a:xfrm>
            <a:off x="1208019" y="551286"/>
            <a:ext cx="10445400" cy="868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500">
                <a:solidFill>
                  <a:srgbClr val="3E3E3E"/>
                </a:solidFill>
                <a:latin typeface="Roboto Slab"/>
                <a:ea typeface="Roboto Slab"/>
                <a:cs typeface="Roboto Slab"/>
                <a:sym typeface="Roboto Slab"/>
              </a:rPr>
              <a:t>Problems</a:t>
            </a:r>
            <a:endParaRPr b="1" sz="1800">
              <a:solidFill>
                <a:srgbClr val="3E3E3E"/>
              </a:solidFill>
              <a:latin typeface="Roboto Slab"/>
              <a:ea typeface="Roboto Slab"/>
              <a:cs typeface="Roboto Slab"/>
              <a:sym typeface="Roboto Slab"/>
            </a:endParaRPr>
          </a:p>
          <a:p>
            <a:pPr indent="0" lvl="0" marL="0" marR="0" rtl="0" algn="l">
              <a:spcBef>
                <a:spcPts val="0"/>
              </a:spcBef>
              <a:spcAft>
                <a:spcPts val="0"/>
              </a:spcAft>
              <a:buNone/>
            </a:pPr>
            <a:r>
              <a:t/>
            </a:r>
            <a:endParaRPr b="1" sz="2500">
              <a:solidFill>
                <a:srgbClr val="3E3E3E"/>
              </a:solidFill>
              <a:latin typeface="Roboto Slab"/>
              <a:ea typeface="Roboto Slab"/>
              <a:cs typeface="Roboto Slab"/>
              <a:sym typeface="Roboto Slab"/>
            </a:endParaRPr>
          </a:p>
        </p:txBody>
      </p:sp>
      <p:sp>
        <p:nvSpPr>
          <p:cNvPr id="325" name="Google Shape;325;p41"/>
          <p:cNvSpPr txBox="1"/>
          <p:nvPr/>
        </p:nvSpPr>
        <p:spPr>
          <a:xfrm>
            <a:off x="1528725" y="2057400"/>
            <a:ext cx="9804000" cy="1722600"/>
          </a:xfrm>
          <a:prstGeom prst="rect">
            <a:avLst/>
          </a:prstGeom>
          <a:noFill/>
          <a:ln>
            <a:noFill/>
          </a:ln>
        </p:spPr>
        <p:txBody>
          <a:bodyPr anchorCtr="0" anchor="t" bIns="91425" lIns="91425" spcFirstLastPara="1" rIns="91425" wrap="square" tIns="91425">
            <a:spAutoFit/>
          </a:bodyPr>
          <a:lstStyle/>
          <a:p>
            <a:pPr indent="-434975" lvl="0" marL="457200" rtl="0" algn="l">
              <a:lnSpc>
                <a:spcPct val="115000"/>
              </a:lnSpc>
              <a:spcBef>
                <a:spcPts val="0"/>
              </a:spcBef>
              <a:spcAft>
                <a:spcPts val="0"/>
              </a:spcAft>
              <a:buClr>
                <a:srgbClr val="212529"/>
              </a:buClr>
              <a:buSzPts val="3250"/>
              <a:buChar char="●"/>
            </a:pPr>
            <a:r>
              <a:rPr lang="en-US" sz="3250">
                <a:solidFill>
                  <a:srgbClr val="212529"/>
                </a:solidFill>
                <a:highlight>
                  <a:schemeClr val="lt1"/>
                </a:highlight>
              </a:rPr>
              <a:t>Arbitrary size of the graph</a:t>
            </a:r>
            <a:endParaRPr sz="3250">
              <a:solidFill>
                <a:srgbClr val="212529"/>
              </a:solidFill>
              <a:highlight>
                <a:schemeClr val="lt1"/>
              </a:highlight>
            </a:endParaRPr>
          </a:p>
          <a:p>
            <a:pPr indent="-434975" lvl="0" marL="457200" rtl="0" algn="l">
              <a:lnSpc>
                <a:spcPct val="115000"/>
              </a:lnSpc>
              <a:spcBef>
                <a:spcPts val="0"/>
              </a:spcBef>
              <a:spcAft>
                <a:spcPts val="0"/>
              </a:spcAft>
              <a:buClr>
                <a:srgbClr val="212529"/>
              </a:buClr>
              <a:buSzPts val="3250"/>
              <a:buChar char="●"/>
            </a:pPr>
            <a:r>
              <a:rPr lang="en-US" sz="3250">
                <a:solidFill>
                  <a:srgbClr val="212529"/>
                </a:solidFill>
                <a:highlight>
                  <a:schemeClr val="lt1"/>
                </a:highlight>
              </a:rPr>
              <a:t>Unfixed node </a:t>
            </a:r>
            <a:endParaRPr sz="3250">
              <a:solidFill>
                <a:srgbClr val="212529"/>
              </a:solidFill>
              <a:highlight>
                <a:schemeClr val="lt1"/>
              </a:highlight>
            </a:endParaRPr>
          </a:p>
          <a:p>
            <a:pPr indent="0" lvl="0" marL="0" rtl="0" algn="l">
              <a:lnSpc>
                <a:spcPct val="115000"/>
              </a:lnSpc>
              <a:spcBef>
                <a:spcPts val="1400"/>
              </a:spcBef>
              <a:spcAft>
                <a:spcPts val="1400"/>
              </a:spcAft>
              <a:buClr>
                <a:schemeClr val="dk1"/>
              </a:buClr>
              <a:buSzPts val="1100"/>
              <a:buFont typeface="Arial"/>
              <a:buNone/>
            </a:pPr>
            <a:r>
              <a:t/>
            </a:r>
            <a:endParaRPr sz="1350">
              <a:solidFill>
                <a:srgbClr val="212529"/>
              </a:solidFill>
              <a:highlight>
                <a:schemeClr val="lt1"/>
              </a:high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2"/>
          <p:cNvSpPr txBox="1"/>
          <p:nvPr>
            <p:ph idx="12" type="sldNum"/>
          </p:nvPr>
        </p:nvSpPr>
        <p:spPr>
          <a:xfrm>
            <a:off x="11740453" y="6490758"/>
            <a:ext cx="344700" cy="23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331" name="Google Shape;331;p42"/>
          <p:cNvSpPr txBox="1"/>
          <p:nvPr/>
        </p:nvSpPr>
        <p:spPr>
          <a:xfrm>
            <a:off x="1208019" y="551286"/>
            <a:ext cx="10445400" cy="868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500">
                <a:solidFill>
                  <a:srgbClr val="3E3E3E"/>
                </a:solidFill>
                <a:latin typeface="Roboto Slab"/>
                <a:ea typeface="Roboto Slab"/>
                <a:cs typeface="Roboto Slab"/>
                <a:sym typeface="Roboto Slab"/>
              </a:rPr>
              <a:t>Basics of Deep Learning for graphs</a:t>
            </a:r>
            <a:endParaRPr b="1" sz="1800">
              <a:solidFill>
                <a:srgbClr val="3E3E3E"/>
              </a:solidFill>
              <a:latin typeface="Roboto Slab"/>
              <a:ea typeface="Roboto Slab"/>
              <a:cs typeface="Roboto Slab"/>
              <a:sym typeface="Roboto Slab"/>
            </a:endParaRPr>
          </a:p>
          <a:p>
            <a:pPr indent="0" lvl="0" marL="0" rtl="0" algn="l">
              <a:spcBef>
                <a:spcPts val="0"/>
              </a:spcBef>
              <a:spcAft>
                <a:spcPts val="0"/>
              </a:spcAft>
              <a:buNone/>
            </a:pPr>
            <a:r>
              <a:t/>
            </a:r>
            <a:endParaRPr b="1" sz="1800">
              <a:solidFill>
                <a:srgbClr val="3E3E3E"/>
              </a:solidFill>
              <a:latin typeface="Roboto Slab"/>
              <a:ea typeface="Roboto Slab"/>
              <a:cs typeface="Roboto Slab"/>
              <a:sym typeface="Roboto Slab"/>
            </a:endParaRPr>
          </a:p>
          <a:p>
            <a:pPr indent="0" lvl="0" marL="0" marR="0" rtl="0" algn="l">
              <a:spcBef>
                <a:spcPts val="0"/>
              </a:spcBef>
              <a:spcAft>
                <a:spcPts val="0"/>
              </a:spcAft>
              <a:buNone/>
            </a:pPr>
            <a:r>
              <a:t/>
            </a:r>
            <a:endParaRPr b="1" sz="2500">
              <a:solidFill>
                <a:srgbClr val="3E3E3E"/>
              </a:solidFill>
              <a:latin typeface="Roboto Slab"/>
              <a:ea typeface="Roboto Slab"/>
              <a:cs typeface="Roboto Slab"/>
              <a:sym typeface="Roboto Slab"/>
            </a:endParaRPr>
          </a:p>
        </p:txBody>
      </p:sp>
      <p:pic>
        <p:nvPicPr>
          <p:cNvPr id="332" name="Google Shape;332;p42"/>
          <p:cNvPicPr preferRelativeResize="0"/>
          <p:nvPr/>
        </p:nvPicPr>
        <p:blipFill>
          <a:blip r:embed="rId3">
            <a:alphaModFix/>
          </a:blip>
          <a:stretch>
            <a:fillRect/>
          </a:stretch>
        </p:blipFill>
        <p:spPr>
          <a:xfrm>
            <a:off x="2699238" y="1695423"/>
            <a:ext cx="6793526" cy="4241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3"/>
          <p:cNvSpPr txBox="1"/>
          <p:nvPr/>
        </p:nvSpPr>
        <p:spPr>
          <a:xfrm>
            <a:off x="1208019" y="551286"/>
            <a:ext cx="10445400" cy="868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500">
                <a:solidFill>
                  <a:srgbClr val="3E3E3E"/>
                </a:solidFill>
                <a:latin typeface="Roboto Slab"/>
                <a:ea typeface="Roboto Slab"/>
                <a:cs typeface="Roboto Slab"/>
                <a:sym typeface="Roboto Slab"/>
              </a:rPr>
              <a:t>How to come up with the encoder function?</a:t>
            </a:r>
            <a:endParaRPr b="1" sz="1800">
              <a:solidFill>
                <a:srgbClr val="3E3E3E"/>
              </a:solidFill>
              <a:latin typeface="Roboto Slab"/>
              <a:ea typeface="Roboto Slab"/>
              <a:cs typeface="Roboto Slab"/>
              <a:sym typeface="Roboto Slab"/>
            </a:endParaRPr>
          </a:p>
          <a:p>
            <a:pPr indent="0" lvl="0" marL="0" rtl="0" algn="l">
              <a:spcBef>
                <a:spcPts val="0"/>
              </a:spcBef>
              <a:spcAft>
                <a:spcPts val="0"/>
              </a:spcAft>
              <a:buNone/>
            </a:pPr>
            <a:r>
              <a:t/>
            </a:r>
            <a:endParaRPr b="1" sz="1800">
              <a:solidFill>
                <a:srgbClr val="3E3E3E"/>
              </a:solidFill>
              <a:latin typeface="Roboto Slab"/>
              <a:ea typeface="Roboto Slab"/>
              <a:cs typeface="Roboto Slab"/>
              <a:sym typeface="Roboto Slab"/>
            </a:endParaRPr>
          </a:p>
          <a:p>
            <a:pPr indent="0" lvl="0" marL="0" marR="0" rtl="0" algn="l">
              <a:spcBef>
                <a:spcPts val="0"/>
              </a:spcBef>
              <a:spcAft>
                <a:spcPts val="0"/>
              </a:spcAft>
              <a:buNone/>
            </a:pPr>
            <a:r>
              <a:t/>
            </a:r>
            <a:endParaRPr b="1" sz="2500">
              <a:solidFill>
                <a:srgbClr val="3E3E3E"/>
              </a:solidFill>
              <a:latin typeface="Roboto Slab"/>
              <a:ea typeface="Roboto Slab"/>
              <a:cs typeface="Roboto Slab"/>
              <a:sym typeface="Roboto Slab"/>
            </a:endParaRPr>
          </a:p>
        </p:txBody>
      </p:sp>
      <p:pic>
        <p:nvPicPr>
          <p:cNvPr id="338" name="Google Shape;338;p43"/>
          <p:cNvPicPr preferRelativeResize="0"/>
          <p:nvPr/>
        </p:nvPicPr>
        <p:blipFill>
          <a:blip r:embed="rId3">
            <a:alphaModFix/>
          </a:blip>
          <a:stretch>
            <a:fillRect/>
          </a:stretch>
        </p:blipFill>
        <p:spPr>
          <a:xfrm>
            <a:off x="1864125" y="1582650"/>
            <a:ext cx="7262300" cy="3505525"/>
          </a:xfrm>
          <a:prstGeom prst="rect">
            <a:avLst/>
          </a:prstGeom>
          <a:noFill/>
          <a:ln>
            <a:noFill/>
          </a:ln>
        </p:spPr>
      </p:pic>
      <p:sp>
        <p:nvSpPr>
          <p:cNvPr id="339" name="Google Shape;339;p43"/>
          <p:cNvSpPr txBox="1"/>
          <p:nvPr/>
        </p:nvSpPr>
        <p:spPr>
          <a:xfrm>
            <a:off x="2877225" y="5407325"/>
            <a:ext cx="9777000" cy="16173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212529"/>
              </a:buClr>
              <a:buSzPts val="1350"/>
              <a:buChar char="●"/>
            </a:pPr>
            <a:r>
              <a:rPr lang="en-US" sz="1350">
                <a:solidFill>
                  <a:srgbClr val="212529"/>
                </a:solidFill>
                <a:highlight>
                  <a:srgbClr val="FFFFFF"/>
                </a:highlight>
              </a:rPr>
              <a:t>Locality (local network neighborhoods)</a:t>
            </a:r>
            <a:endParaRPr sz="1350">
              <a:solidFill>
                <a:srgbClr val="212529"/>
              </a:solidFill>
              <a:highlight>
                <a:srgbClr val="FFFFFF"/>
              </a:highlight>
            </a:endParaRPr>
          </a:p>
          <a:p>
            <a:pPr indent="-314325" lvl="0" marL="457200" rtl="0" algn="l">
              <a:lnSpc>
                <a:spcPct val="115000"/>
              </a:lnSpc>
              <a:spcBef>
                <a:spcPts val="0"/>
              </a:spcBef>
              <a:spcAft>
                <a:spcPts val="0"/>
              </a:spcAft>
              <a:buClr>
                <a:srgbClr val="212529"/>
              </a:buClr>
              <a:buSzPts val="1350"/>
              <a:buChar char="●"/>
            </a:pPr>
            <a:r>
              <a:rPr lang="en-US" sz="1350">
                <a:solidFill>
                  <a:srgbClr val="212529"/>
                </a:solidFill>
                <a:highlight>
                  <a:srgbClr val="FFFFFF"/>
                </a:highlight>
              </a:rPr>
              <a:t>Aggregate information</a:t>
            </a:r>
            <a:endParaRPr sz="1350">
              <a:solidFill>
                <a:srgbClr val="212529"/>
              </a:solidFill>
              <a:highlight>
                <a:srgbClr val="FFFFFF"/>
              </a:highlight>
            </a:endParaRPr>
          </a:p>
          <a:p>
            <a:pPr indent="-314325" lvl="0" marL="457200" rtl="0" algn="l">
              <a:lnSpc>
                <a:spcPct val="115000"/>
              </a:lnSpc>
              <a:spcBef>
                <a:spcPts val="0"/>
              </a:spcBef>
              <a:spcAft>
                <a:spcPts val="0"/>
              </a:spcAft>
              <a:buClr>
                <a:srgbClr val="212529"/>
              </a:buClr>
              <a:buSzPts val="1350"/>
              <a:buChar char="●"/>
            </a:pPr>
            <a:r>
              <a:rPr lang="en-US" sz="1350">
                <a:solidFill>
                  <a:srgbClr val="212529"/>
                </a:solidFill>
                <a:highlight>
                  <a:srgbClr val="FFFFFF"/>
                </a:highlight>
              </a:rPr>
              <a:t>Stacking multiple layers (computation)</a:t>
            </a:r>
            <a:endParaRPr sz="1350">
              <a:solidFill>
                <a:srgbClr val="212529"/>
              </a:solidFill>
              <a:highlight>
                <a:srgbClr val="FFFFFF"/>
              </a:highlight>
            </a:endParaRPr>
          </a:p>
          <a:p>
            <a:pPr indent="0" lvl="0" marL="0" rtl="0" algn="l">
              <a:spcBef>
                <a:spcPts val="3900"/>
              </a:spcBef>
              <a:spcAft>
                <a:spcPts val="0"/>
              </a:spcAft>
              <a:buNone/>
            </a:pPr>
            <a:r>
              <a:t/>
            </a:r>
            <a:endParaRPr>
              <a:latin typeface="Roboto Slab Light"/>
              <a:ea typeface="Roboto Slab Light"/>
              <a:cs typeface="Roboto Slab Light"/>
              <a:sym typeface="Roboto Slab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4"/>
          <p:cNvSpPr txBox="1"/>
          <p:nvPr>
            <p:ph idx="12" type="sldNum"/>
          </p:nvPr>
        </p:nvSpPr>
        <p:spPr>
          <a:xfrm>
            <a:off x="11740453" y="6490758"/>
            <a:ext cx="344700" cy="23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345" name="Google Shape;345;p44"/>
          <p:cNvSpPr txBox="1"/>
          <p:nvPr/>
        </p:nvSpPr>
        <p:spPr>
          <a:xfrm>
            <a:off x="1208019" y="551286"/>
            <a:ext cx="10445400" cy="868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500">
                <a:solidFill>
                  <a:srgbClr val="3E3E3E"/>
                </a:solidFill>
                <a:latin typeface="Roboto Slab"/>
                <a:ea typeface="Roboto Slab"/>
                <a:cs typeface="Roboto Slab"/>
                <a:sym typeface="Roboto Slab"/>
              </a:rPr>
              <a:t>Message Passing</a:t>
            </a:r>
            <a:endParaRPr b="1" sz="1800">
              <a:solidFill>
                <a:srgbClr val="3E3E3E"/>
              </a:solidFill>
              <a:latin typeface="Roboto Slab"/>
              <a:ea typeface="Roboto Slab"/>
              <a:cs typeface="Roboto Slab"/>
              <a:sym typeface="Roboto Slab"/>
            </a:endParaRPr>
          </a:p>
        </p:txBody>
      </p:sp>
      <p:sp>
        <p:nvSpPr>
          <p:cNvPr id="346" name="Google Shape;346;p44"/>
          <p:cNvSpPr txBox="1"/>
          <p:nvPr>
            <p:ph idx="4294967295" type="body"/>
          </p:nvPr>
        </p:nvSpPr>
        <p:spPr>
          <a:xfrm>
            <a:off x="642075" y="1649867"/>
            <a:ext cx="11379900" cy="2577300"/>
          </a:xfrm>
          <a:prstGeom prst="rect">
            <a:avLst/>
          </a:prstGeom>
        </p:spPr>
        <p:txBody>
          <a:bodyPr anchorCtr="0" anchor="t" bIns="121900" lIns="121900" spcFirstLastPara="1" rIns="121900" wrap="square" tIns="121900">
            <a:noAutofit/>
          </a:bodyPr>
          <a:lstStyle/>
          <a:p>
            <a:pPr indent="0" lvl="0" marL="0" rtl="0" algn="l">
              <a:spcBef>
                <a:spcPts val="800"/>
              </a:spcBef>
              <a:spcAft>
                <a:spcPts val="0"/>
              </a:spcAft>
              <a:buNone/>
            </a:pPr>
            <a:r>
              <a:rPr lang="en-US" sz="1800">
                <a:latin typeface="Roboto"/>
                <a:ea typeface="Roboto"/>
                <a:cs typeface="Roboto"/>
                <a:sym typeface="Roboto"/>
              </a:rPr>
              <a:t>This recurrent simply combines the input — a word for instance — with the output of itself from the previous time-step and passes it through a tanh activation to get the output of the current time-step.</a:t>
            </a:r>
            <a:endParaRPr sz="1800">
              <a:latin typeface="Roboto"/>
              <a:ea typeface="Roboto"/>
              <a:cs typeface="Roboto"/>
              <a:sym typeface="Roboto"/>
            </a:endParaRPr>
          </a:p>
          <a:p>
            <a:pPr indent="0" lvl="0" marL="0" rtl="0" algn="l">
              <a:spcBef>
                <a:spcPts val="800"/>
              </a:spcBef>
              <a:spcAft>
                <a:spcPts val="0"/>
              </a:spcAft>
              <a:buNone/>
            </a:pPr>
            <a:r>
              <a:t/>
            </a:r>
            <a:endParaRPr b="1" sz="2700"/>
          </a:p>
          <a:p>
            <a:pPr indent="0" lvl="0" marL="0" rtl="0" algn="l">
              <a:spcBef>
                <a:spcPts val="800"/>
              </a:spcBef>
              <a:spcAft>
                <a:spcPts val="0"/>
              </a:spcAft>
              <a:buNone/>
            </a:pPr>
            <a:r>
              <a:t/>
            </a:r>
            <a:endParaRPr b="1" sz="2700"/>
          </a:p>
          <a:p>
            <a:pPr indent="0" lvl="0" marL="0" rtl="0" algn="l">
              <a:spcBef>
                <a:spcPts val="800"/>
              </a:spcBef>
              <a:spcAft>
                <a:spcPts val="0"/>
              </a:spcAft>
              <a:buNone/>
            </a:pPr>
            <a:r>
              <a:t/>
            </a:r>
            <a:endParaRPr b="1" sz="2700"/>
          </a:p>
        </p:txBody>
      </p:sp>
      <p:sp>
        <p:nvSpPr>
          <p:cNvPr id="347" name="Google Shape;347;p44"/>
          <p:cNvSpPr txBox="1"/>
          <p:nvPr/>
        </p:nvSpPr>
        <p:spPr>
          <a:xfrm>
            <a:off x="381942" y="2335600"/>
            <a:ext cx="10656000" cy="1799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i="1" sz="3100">
              <a:solidFill>
                <a:srgbClr val="666666"/>
              </a:solidFill>
              <a:latin typeface="Roboto"/>
              <a:ea typeface="Roboto"/>
              <a:cs typeface="Roboto"/>
              <a:sym typeface="Roboto"/>
            </a:endParaRPr>
          </a:p>
        </p:txBody>
      </p:sp>
      <p:sp>
        <p:nvSpPr>
          <p:cNvPr id="348" name="Google Shape;348;p44"/>
          <p:cNvSpPr txBox="1"/>
          <p:nvPr/>
        </p:nvSpPr>
        <p:spPr>
          <a:xfrm>
            <a:off x="642075" y="4134800"/>
            <a:ext cx="8856900" cy="1033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700">
              <a:solidFill>
                <a:srgbClr val="666666"/>
              </a:solidFill>
              <a:latin typeface="Roboto"/>
              <a:ea typeface="Roboto"/>
              <a:cs typeface="Roboto"/>
              <a:sym typeface="Roboto"/>
            </a:endParaRPr>
          </a:p>
        </p:txBody>
      </p:sp>
      <p:pic>
        <p:nvPicPr>
          <p:cNvPr id="349" name="Google Shape;349;p44"/>
          <p:cNvPicPr preferRelativeResize="0"/>
          <p:nvPr/>
        </p:nvPicPr>
        <p:blipFill rotWithShape="1">
          <a:blip r:embed="rId3">
            <a:alphaModFix/>
          </a:blip>
          <a:srcRect b="3030" l="0" r="0" t="-3030"/>
          <a:stretch/>
        </p:blipFill>
        <p:spPr>
          <a:xfrm>
            <a:off x="2858825" y="2473966"/>
            <a:ext cx="6776833" cy="355106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5"/>
          <p:cNvSpPr txBox="1"/>
          <p:nvPr>
            <p:ph idx="12" type="sldNum"/>
          </p:nvPr>
        </p:nvSpPr>
        <p:spPr>
          <a:xfrm>
            <a:off x="11740453" y="6490758"/>
            <a:ext cx="344700" cy="23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355" name="Google Shape;355;p45"/>
          <p:cNvSpPr txBox="1"/>
          <p:nvPr/>
        </p:nvSpPr>
        <p:spPr>
          <a:xfrm>
            <a:off x="1208019" y="551286"/>
            <a:ext cx="10445400" cy="868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500">
                <a:solidFill>
                  <a:srgbClr val="3E3E3E"/>
                </a:solidFill>
                <a:latin typeface="Roboto Slab"/>
                <a:ea typeface="Roboto Slab"/>
                <a:cs typeface="Roboto Slab"/>
                <a:sym typeface="Roboto Slab"/>
              </a:rPr>
              <a:t>Message Passing</a:t>
            </a:r>
            <a:endParaRPr b="1" sz="1800">
              <a:solidFill>
                <a:srgbClr val="3E3E3E"/>
              </a:solidFill>
              <a:latin typeface="Roboto Slab"/>
              <a:ea typeface="Roboto Slab"/>
              <a:cs typeface="Roboto Slab"/>
              <a:sym typeface="Roboto Slab"/>
            </a:endParaRPr>
          </a:p>
        </p:txBody>
      </p:sp>
      <p:sp>
        <p:nvSpPr>
          <p:cNvPr id="356" name="Google Shape;356;p45"/>
          <p:cNvSpPr txBox="1"/>
          <p:nvPr>
            <p:ph idx="4294967295" type="body"/>
          </p:nvPr>
        </p:nvSpPr>
        <p:spPr>
          <a:xfrm>
            <a:off x="629200" y="1752992"/>
            <a:ext cx="11379900" cy="2577300"/>
          </a:xfrm>
          <a:prstGeom prst="rect">
            <a:avLst/>
          </a:prstGeom>
        </p:spPr>
        <p:txBody>
          <a:bodyPr anchorCtr="0" anchor="t" bIns="121900" lIns="121900" spcFirstLastPara="1" rIns="121900" wrap="square" tIns="121900">
            <a:noAutofit/>
          </a:bodyPr>
          <a:lstStyle/>
          <a:p>
            <a:pPr indent="0" lvl="0" marL="0" rtl="0" algn="l">
              <a:spcBef>
                <a:spcPts val="800"/>
              </a:spcBef>
              <a:spcAft>
                <a:spcPts val="0"/>
              </a:spcAft>
              <a:buNone/>
            </a:pPr>
            <a:r>
              <a:rPr b="1" lang="en-US" sz="1600">
                <a:solidFill>
                  <a:srgbClr val="CC4125"/>
                </a:solidFill>
                <a:latin typeface="Roboto"/>
                <a:ea typeface="Roboto"/>
                <a:cs typeface="Roboto"/>
                <a:sym typeface="Roboto"/>
              </a:rPr>
              <a:t>Replace</a:t>
            </a:r>
            <a:r>
              <a:rPr lang="en-US" sz="1600">
                <a:solidFill>
                  <a:srgbClr val="666666"/>
                </a:solidFill>
                <a:latin typeface="Roboto Light"/>
                <a:ea typeface="Roboto Light"/>
                <a:cs typeface="Roboto Light"/>
                <a:sym typeface="Roboto Light"/>
              </a:rPr>
              <a:t> the </a:t>
            </a:r>
            <a:r>
              <a:rPr b="1" lang="en-US" sz="1600">
                <a:solidFill>
                  <a:srgbClr val="38761D"/>
                </a:solidFill>
                <a:latin typeface="Roboto"/>
                <a:ea typeface="Roboto"/>
                <a:cs typeface="Roboto"/>
                <a:sym typeface="Roboto"/>
              </a:rPr>
              <a:t>state with message</a:t>
            </a:r>
            <a:r>
              <a:rPr lang="en-US" sz="1600">
                <a:solidFill>
                  <a:srgbClr val="666666"/>
                </a:solidFill>
                <a:latin typeface="Roboto Light"/>
                <a:ea typeface="Roboto Light"/>
                <a:cs typeface="Roboto Light"/>
                <a:sym typeface="Roboto Light"/>
              </a:rPr>
              <a:t>,</a:t>
            </a:r>
            <a:r>
              <a:rPr lang="en-US" sz="1100">
                <a:solidFill>
                  <a:srgbClr val="666666"/>
                </a:solidFill>
                <a:latin typeface="Roboto Light"/>
                <a:ea typeface="Roboto Light"/>
                <a:cs typeface="Roboto Light"/>
                <a:sym typeface="Roboto Light"/>
              </a:rPr>
              <a:t> </a:t>
            </a:r>
            <a:r>
              <a:rPr lang="en-US" sz="1600">
                <a:solidFill>
                  <a:srgbClr val="666666"/>
                </a:solidFill>
                <a:latin typeface="Roboto Light"/>
                <a:ea typeface="Roboto Light"/>
                <a:cs typeface="Roboto Light"/>
                <a:sym typeface="Roboto Light"/>
              </a:rPr>
              <a:t>Each element in the sequence updates the message to incorporate information about itself so that the message reflects the information in the sequence as it is processed.</a:t>
            </a:r>
            <a:endParaRPr sz="1300">
              <a:solidFill>
                <a:srgbClr val="666666"/>
              </a:solidFill>
              <a:latin typeface="Roboto"/>
              <a:ea typeface="Roboto"/>
              <a:cs typeface="Roboto"/>
              <a:sym typeface="Roboto"/>
            </a:endParaRPr>
          </a:p>
          <a:p>
            <a:pPr indent="0" lvl="0" marL="0" rtl="0" algn="l">
              <a:spcBef>
                <a:spcPts val="800"/>
              </a:spcBef>
              <a:spcAft>
                <a:spcPts val="0"/>
              </a:spcAft>
              <a:buNone/>
            </a:pPr>
            <a:r>
              <a:t/>
            </a:r>
            <a:endParaRPr sz="2700">
              <a:latin typeface="Roboto"/>
              <a:ea typeface="Roboto"/>
              <a:cs typeface="Roboto"/>
              <a:sym typeface="Roboto"/>
            </a:endParaRPr>
          </a:p>
          <a:p>
            <a:pPr indent="0" lvl="0" marL="0" rtl="0" algn="l">
              <a:spcBef>
                <a:spcPts val="800"/>
              </a:spcBef>
              <a:spcAft>
                <a:spcPts val="0"/>
              </a:spcAft>
              <a:buNone/>
            </a:pPr>
            <a:r>
              <a:t/>
            </a:r>
            <a:endParaRPr b="1" sz="2700"/>
          </a:p>
          <a:p>
            <a:pPr indent="0" lvl="0" marL="0" rtl="0" algn="l">
              <a:spcBef>
                <a:spcPts val="800"/>
              </a:spcBef>
              <a:spcAft>
                <a:spcPts val="0"/>
              </a:spcAft>
              <a:buNone/>
            </a:pPr>
            <a:r>
              <a:t/>
            </a:r>
            <a:endParaRPr b="1" sz="2700"/>
          </a:p>
        </p:txBody>
      </p:sp>
      <p:sp>
        <p:nvSpPr>
          <p:cNvPr id="357" name="Google Shape;357;p45"/>
          <p:cNvSpPr txBox="1"/>
          <p:nvPr/>
        </p:nvSpPr>
        <p:spPr>
          <a:xfrm>
            <a:off x="369067" y="3044600"/>
            <a:ext cx="10656000" cy="1799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i="1" sz="3100">
              <a:solidFill>
                <a:srgbClr val="666666"/>
              </a:solidFill>
              <a:latin typeface="Roboto"/>
              <a:ea typeface="Roboto"/>
              <a:cs typeface="Roboto"/>
              <a:sym typeface="Roboto"/>
            </a:endParaRPr>
          </a:p>
        </p:txBody>
      </p:sp>
      <p:sp>
        <p:nvSpPr>
          <p:cNvPr id="358" name="Google Shape;358;p45"/>
          <p:cNvSpPr txBox="1"/>
          <p:nvPr/>
        </p:nvSpPr>
        <p:spPr>
          <a:xfrm>
            <a:off x="629200" y="4843800"/>
            <a:ext cx="8856900" cy="1033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700">
              <a:solidFill>
                <a:srgbClr val="666666"/>
              </a:solidFill>
              <a:latin typeface="Roboto"/>
              <a:ea typeface="Roboto"/>
              <a:cs typeface="Roboto"/>
              <a:sym typeface="Roboto"/>
            </a:endParaRPr>
          </a:p>
        </p:txBody>
      </p:sp>
      <p:pic>
        <p:nvPicPr>
          <p:cNvPr id="359" name="Google Shape;359;p45"/>
          <p:cNvPicPr preferRelativeResize="0"/>
          <p:nvPr/>
        </p:nvPicPr>
        <p:blipFill>
          <a:blip r:embed="rId3">
            <a:alphaModFix/>
          </a:blip>
          <a:stretch>
            <a:fillRect/>
          </a:stretch>
        </p:blipFill>
        <p:spPr>
          <a:xfrm>
            <a:off x="2630533" y="3121499"/>
            <a:ext cx="6133067" cy="3213734"/>
          </a:xfrm>
          <a:prstGeom prst="rect">
            <a:avLst/>
          </a:prstGeom>
          <a:noFill/>
          <a:ln>
            <a:noFill/>
          </a:ln>
        </p:spPr>
      </p:pic>
      <p:sp>
        <p:nvSpPr>
          <p:cNvPr id="360" name="Google Shape;360;p45"/>
          <p:cNvSpPr txBox="1"/>
          <p:nvPr/>
        </p:nvSpPr>
        <p:spPr>
          <a:xfrm>
            <a:off x="2168267" y="6335233"/>
            <a:ext cx="8856900" cy="1033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700">
                <a:solidFill>
                  <a:srgbClr val="333333"/>
                </a:solidFill>
              </a:rPr>
              <a:t>Carried state as a message that’s passed between the sequence elements.</a:t>
            </a:r>
            <a:endParaRPr sz="1700">
              <a:solidFill>
                <a:srgbClr val="333333"/>
              </a:solidFill>
            </a:endParaRPr>
          </a:p>
          <a:p>
            <a:pPr indent="0" lvl="0" marL="0" rtl="0" algn="l">
              <a:spcBef>
                <a:spcPts val="0"/>
              </a:spcBef>
              <a:spcAft>
                <a:spcPts val="0"/>
              </a:spcAft>
              <a:buNone/>
            </a:pPr>
            <a:r>
              <a:t/>
            </a:r>
            <a:endParaRPr sz="1900">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6"/>
          <p:cNvSpPr txBox="1"/>
          <p:nvPr>
            <p:ph idx="12" type="sldNum"/>
          </p:nvPr>
        </p:nvSpPr>
        <p:spPr>
          <a:xfrm>
            <a:off x="11740453" y="6490758"/>
            <a:ext cx="344700" cy="23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366" name="Google Shape;366;p46"/>
          <p:cNvSpPr txBox="1"/>
          <p:nvPr/>
        </p:nvSpPr>
        <p:spPr>
          <a:xfrm>
            <a:off x="1208019" y="551286"/>
            <a:ext cx="10445400" cy="868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500">
                <a:solidFill>
                  <a:srgbClr val="3E3E3E"/>
                </a:solidFill>
                <a:latin typeface="Roboto Slab"/>
                <a:ea typeface="Roboto Slab"/>
                <a:cs typeface="Roboto Slab"/>
                <a:sym typeface="Roboto Slab"/>
              </a:rPr>
              <a:t>Message Passing</a:t>
            </a:r>
            <a:endParaRPr b="1" sz="1800">
              <a:solidFill>
                <a:srgbClr val="3E3E3E"/>
              </a:solidFill>
              <a:latin typeface="Roboto Slab"/>
              <a:ea typeface="Roboto Slab"/>
              <a:cs typeface="Roboto Slab"/>
              <a:sym typeface="Roboto Slab"/>
            </a:endParaRPr>
          </a:p>
        </p:txBody>
      </p:sp>
      <p:sp>
        <p:nvSpPr>
          <p:cNvPr id="367" name="Google Shape;367;p46"/>
          <p:cNvSpPr txBox="1"/>
          <p:nvPr>
            <p:ph idx="4294967295" type="body"/>
          </p:nvPr>
        </p:nvSpPr>
        <p:spPr>
          <a:xfrm>
            <a:off x="629200" y="2358867"/>
            <a:ext cx="11379900" cy="2577300"/>
          </a:xfrm>
          <a:prstGeom prst="rect">
            <a:avLst/>
          </a:prstGeom>
        </p:spPr>
        <p:txBody>
          <a:bodyPr anchorCtr="0" anchor="t" bIns="121900" lIns="121900" spcFirstLastPara="1" rIns="121900" wrap="square" tIns="121900">
            <a:noAutofit/>
          </a:bodyPr>
          <a:lstStyle/>
          <a:p>
            <a:pPr indent="0" lvl="0" marL="0" rtl="0" algn="l">
              <a:spcBef>
                <a:spcPts val="800"/>
              </a:spcBef>
              <a:spcAft>
                <a:spcPts val="0"/>
              </a:spcAft>
              <a:buNone/>
            </a:pPr>
            <a:r>
              <a:t/>
            </a:r>
            <a:endParaRPr b="1" sz="1300">
              <a:solidFill>
                <a:srgbClr val="666666"/>
              </a:solidFill>
            </a:endParaRPr>
          </a:p>
          <a:p>
            <a:pPr indent="0" lvl="0" marL="0" rtl="0" algn="l">
              <a:spcBef>
                <a:spcPts val="800"/>
              </a:spcBef>
              <a:spcAft>
                <a:spcPts val="0"/>
              </a:spcAft>
              <a:buNone/>
            </a:pPr>
            <a:r>
              <a:t/>
            </a:r>
            <a:endParaRPr b="1" sz="2700"/>
          </a:p>
          <a:p>
            <a:pPr indent="0" lvl="0" marL="0" rtl="0" algn="l">
              <a:spcBef>
                <a:spcPts val="800"/>
              </a:spcBef>
              <a:spcAft>
                <a:spcPts val="0"/>
              </a:spcAft>
              <a:buNone/>
            </a:pPr>
            <a:r>
              <a:t/>
            </a:r>
            <a:endParaRPr b="1" sz="2700"/>
          </a:p>
          <a:p>
            <a:pPr indent="0" lvl="0" marL="0" rtl="0" algn="l">
              <a:spcBef>
                <a:spcPts val="800"/>
              </a:spcBef>
              <a:spcAft>
                <a:spcPts val="0"/>
              </a:spcAft>
              <a:buNone/>
            </a:pPr>
            <a:r>
              <a:t/>
            </a:r>
            <a:endParaRPr b="1" sz="2700"/>
          </a:p>
        </p:txBody>
      </p:sp>
      <p:sp>
        <p:nvSpPr>
          <p:cNvPr id="368" name="Google Shape;368;p46"/>
          <p:cNvSpPr txBox="1"/>
          <p:nvPr/>
        </p:nvSpPr>
        <p:spPr>
          <a:xfrm>
            <a:off x="369067" y="2660167"/>
            <a:ext cx="10656000" cy="1799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i="1" sz="3100">
              <a:solidFill>
                <a:srgbClr val="666666"/>
              </a:solidFill>
              <a:latin typeface="Roboto"/>
              <a:ea typeface="Roboto"/>
              <a:cs typeface="Roboto"/>
              <a:sym typeface="Roboto"/>
            </a:endParaRPr>
          </a:p>
        </p:txBody>
      </p:sp>
      <p:sp>
        <p:nvSpPr>
          <p:cNvPr id="369" name="Google Shape;369;p46"/>
          <p:cNvSpPr txBox="1"/>
          <p:nvPr/>
        </p:nvSpPr>
        <p:spPr>
          <a:xfrm>
            <a:off x="629200" y="4843800"/>
            <a:ext cx="8856900" cy="1033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700">
              <a:solidFill>
                <a:srgbClr val="666666"/>
              </a:solidFill>
              <a:latin typeface="Roboto"/>
              <a:ea typeface="Roboto"/>
              <a:cs typeface="Roboto"/>
              <a:sym typeface="Roboto"/>
            </a:endParaRPr>
          </a:p>
        </p:txBody>
      </p:sp>
      <p:sp>
        <p:nvSpPr>
          <p:cNvPr id="370" name="Google Shape;370;p46"/>
          <p:cNvSpPr txBox="1"/>
          <p:nvPr/>
        </p:nvSpPr>
        <p:spPr>
          <a:xfrm>
            <a:off x="2168267" y="6335233"/>
            <a:ext cx="8856900" cy="1033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900">
              <a:latin typeface="Roboto"/>
              <a:ea typeface="Roboto"/>
              <a:cs typeface="Roboto"/>
              <a:sym typeface="Roboto"/>
            </a:endParaRPr>
          </a:p>
        </p:txBody>
      </p:sp>
      <p:pic>
        <p:nvPicPr>
          <p:cNvPr id="371" name="Google Shape;371;p46"/>
          <p:cNvPicPr preferRelativeResize="0"/>
          <p:nvPr/>
        </p:nvPicPr>
        <p:blipFill>
          <a:blip r:embed="rId3">
            <a:alphaModFix/>
          </a:blip>
          <a:stretch>
            <a:fillRect/>
          </a:stretch>
        </p:blipFill>
        <p:spPr>
          <a:xfrm>
            <a:off x="8088130" y="3321331"/>
            <a:ext cx="3753968" cy="1967067"/>
          </a:xfrm>
          <a:prstGeom prst="rect">
            <a:avLst/>
          </a:prstGeom>
          <a:noFill/>
          <a:ln>
            <a:noFill/>
          </a:ln>
        </p:spPr>
      </p:pic>
      <p:sp>
        <p:nvSpPr>
          <p:cNvPr id="372" name="Google Shape;372;p46"/>
          <p:cNvSpPr txBox="1"/>
          <p:nvPr/>
        </p:nvSpPr>
        <p:spPr>
          <a:xfrm>
            <a:off x="369067" y="2459667"/>
            <a:ext cx="6442800" cy="3690300"/>
          </a:xfrm>
          <a:prstGeom prst="rect">
            <a:avLst/>
          </a:prstGeom>
          <a:noFill/>
          <a:ln>
            <a:noFill/>
          </a:ln>
        </p:spPr>
        <p:txBody>
          <a:bodyPr anchorCtr="0" anchor="t" bIns="121900" lIns="121900" spcFirstLastPara="1" rIns="121900" wrap="square" tIns="121900">
            <a:noAutofit/>
          </a:bodyPr>
          <a:lstStyle/>
          <a:p>
            <a:pPr indent="0" lvl="0" marL="609600" rtl="0" algn="l">
              <a:lnSpc>
                <a:spcPct val="100000"/>
              </a:lnSpc>
              <a:spcBef>
                <a:spcPts val="0"/>
              </a:spcBef>
              <a:spcAft>
                <a:spcPts val="0"/>
              </a:spcAft>
              <a:buNone/>
            </a:pPr>
            <a:r>
              <a:t/>
            </a:r>
            <a:endParaRPr sz="1700">
              <a:latin typeface="Roboto"/>
              <a:ea typeface="Roboto"/>
              <a:cs typeface="Roboto"/>
              <a:sym typeface="Roboto"/>
            </a:endParaRPr>
          </a:p>
          <a:p>
            <a:pPr indent="-431800" lvl="0" marL="609600" rtl="0" algn="l">
              <a:lnSpc>
                <a:spcPct val="100000"/>
              </a:lnSpc>
              <a:spcBef>
                <a:spcPts val="0"/>
              </a:spcBef>
              <a:spcAft>
                <a:spcPts val="0"/>
              </a:spcAft>
              <a:buClr>
                <a:srgbClr val="FF9900"/>
              </a:buClr>
              <a:buSzPts val="2000"/>
              <a:buFont typeface="Roboto"/>
              <a:buChar char="●"/>
            </a:pPr>
            <a:r>
              <a:rPr lang="en-US" sz="2000">
                <a:solidFill>
                  <a:srgbClr val="FF9900"/>
                </a:solidFill>
                <a:latin typeface="Roboto"/>
                <a:ea typeface="Roboto"/>
                <a:cs typeface="Roboto"/>
                <a:sym typeface="Roboto"/>
              </a:rPr>
              <a:t>length of the sequence = Number of time steps </a:t>
            </a:r>
            <a:endParaRPr sz="2000">
              <a:solidFill>
                <a:srgbClr val="FF9900"/>
              </a:solidFill>
              <a:latin typeface="Roboto"/>
              <a:ea typeface="Roboto"/>
              <a:cs typeface="Roboto"/>
              <a:sym typeface="Roboto"/>
            </a:endParaRPr>
          </a:p>
          <a:p>
            <a:pPr indent="0" lvl="0" marL="609600" rtl="0" algn="l">
              <a:lnSpc>
                <a:spcPct val="100000"/>
              </a:lnSpc>
              <a:spcBef>
                <a:spcPts val="0"/>
              </a:spcBef>
              <a:spcAft>
                <a:spcPts val="0"/>
              </a:spcAft>
              <a:buNone/>
            </a:pPr>
            <a:r>
              <a:t/>
            </a:r>
            <a:endParaRPr sz="1700">
              <a:latin typeface="Roboto"/>
              <a:ea typeface="Roboto"/>
              <a:cs typeface="Roboto"/>
              <a:sym typeface="Roboto"/>
            </a:endParaRPr>
          </a:p>
          <a:p>
            <a:pPr indent="-425450" lvl="0" marL="609600" rtl="0" algn="l">
              <a:lnSpc>
                <a:spcPct val="100000"/>
              </a:lnSpc>
              <a:spcBef>
                <a:spcPts val="0"/>
              </a:spcBef>
              <a:spcAft>
                <a:spcPts val="0"/>
              </a:spcAft>
              <a:buSzPts val="1900"/>
              <a:buFont typeface="Roboto"/>
              <a:buChar char="●"/>
            </a:pPr>
            <a:r>
              <a:rPr lang="en-US" sz="1900">
                <a:latin typeface="Roboto"/>
                <a:ea typeface="Roboto"/>
                <a:cs typeface="Roboto"/>
                <a:sym typeface="Roboto"/>
              </a:rPr>
              <a:t>Essentially, copies of the RNN cell are made over time (unrolling/unfolding), with different inputs at different time steps.</a:t>
            </a:r>
            <a:endParaRPr sz="1900">
              <a:latin typeface="Roboto"/>
              <a:ea typeface="Roboto"/>
              <a:cs typeface="Roboto"/>
              <a:sym typeface="Roboto"/>
            </a:endParaRPr>
          </a:p>
          <a:p>
            <a:pPr indent="0" lvl="0" marL="609600" rtl="0" algn="l">
              <a:lnSpc>
                <a:spcPct val="100000"/>
              </a:lnSpc>
              <a:spcBef>
                <a:spcPts val="0"/>
              </a:spcBef>
              <a:spcAft>
                <a:spcPts val="0"/>
              </a:spcAft>
              <a:buNone/>
            </a:pPr>
            <a:r>
              <a:t/>
            </a:r>
            <a:endParaRPr sz="1900">
              <a:latin typeface="Roboto"/>
              <a:ea typeface="Roboto"/>
              <a:cs typeface="Roboto"/>
              <a:sym typeface="Roboto"/>
            </a:endParaRPr>
          </a:p>
          <a:p>
            <a:pPr indent="-425450" lvl="0" marL="609600" rtl="0" algn="l">
              <a:lnSpc>
                <a:spcPct val="100000"/>
              </a:lnSpc>
              <a:spcBef>
                <a:spcPts val="0"/>
              </a:spcBef>
              <a:spcAft>
                <a:spcPts val="0"/>
              </a:spcAft>
              <a:buSzPts val="1900"/>
              <a:buChar char="●"/>
            </a:pPr>
            <a:r>
              <a:rPr lang="en-US" sz="1900">
                <a:latin typeface="Roboto"/>
                <a:ea typeface="Roboto"/>
                <a:cs typeface="Roboto"/>
                <a:sym typeface="Roboto"/>
              </a:rPr>
              <a:t>But </a:t>
            </a:r>
            <a:r>
              <a:rPr lang="en-US" sz="2000">
                <a:solidFill>
                  <a:srgbClr val="292929"/>
                </a:solidFill>
                <a:latin typeface="Georgia"/>
                <a:ea typeface="Georgia"/>
                <a:cs typeface="Georgia"/>
                <a:sym typeface="Georgia"/>
              </a:rPr>
              <a:t>graphs can be arbitrarily big and flexible.</a:t>
            </a:r>
            <a:endParaRPr sz="2000">
              <a:solidFill>
                <a:srgbClr val="292929"/>
              </a:solidFill>
              <a:latin typeface="Georgia"/>
              <a:ea typeface="Georgia"/>
              <a:cs typeface="Georgia"/>
              <a:sym typeface="Georgia"/>
            </a:endParaRPr>
          </a:p>
          <a:p>
            <a:pPr indent="0" lvl="0" marL="609600" rtl="0" algn="l">
              <a:lnSpc>
                <a:spcPct val="100000"/>
              </a:lnSpc>
              <a:spcBef>
                <a:spcPts val="0"/>
              </a:spcBef>
              <a:spcAft>
                <a:spcPts val="0"/>
              </a:spcAft>
              <a:buNone/>
            </a:pPr>
            <a:r>
              <a:t/>
            </a:r>
            <a:endParaRPr sz="1900">
              <a:latin typeface="Roboto"/>
              <a:ea typeface="Roboto"/>
              <a:cs typeface="Roboto"/>
              <a:sym typeface="Roboto"/>
            </a:endParaRPr>
          </a:p>
          <a:p>
            <a:pPr indent="-412750" lvl="0" marL="609600" rtl="0" algn="l">
              <a:lnSpc>
                <a:spcPct val="100000"/>
              </a:lnSpc>
              <a:spcBef>
                <a:spcPts val="0"/>
              </a:spcBef>
              <a:spcAft>
                <a:spcPts val="0"/>
              </a:spcAft>
              <a:buClr>
                <a:srgbClr val="FF9900"/>
              </a:buClr>
              <a:buSzPts val="1700"/>
              <a:buFont typeface="Roboto"/>
              <a:buChar char="●"/>
            </a:pPr>
            <a:r>
              <a:rPr lang="en-US" sz="1700">
                <a:solidFill>
                  <a:srgbClr val="FF9900"/>
                </a:solidFill>
                <a:latin typeface="Roboto"/>
                <a:ea typeface="Roboto"/>
                <a:cs typeface="Roboto"/>
                <a:sym typeface="Roboto"/>
              </a:rPr>
              <a:t>RNN unfold each time step for a message to collect information about it in its entirety. It might seem as though this is a lot of unnecessary work.</a:t>
            </a:r>
            <a:endParaRPr sz="1700">
              <a:solidFill>
                <a:srgbClr val="FF9900"/>
              </a:solidFill>
              <a:latin typeface="Roboto"/>
              <a:ea typeface="Roboto"/>
              <a:cs typeface="Roboto"/>
              <a:sym typeface="Roboto"/>
            </a:endParaRPr>
          </a:p>
        </p:txBody>
      </p:sp>
      <p:sp>
        <p:nvSpPr>
          <p:cNvPr id="373" name="Google Shape;373;p46"/>
          <p:cNvSpPr txBox="1"/>
          <p:nvPr/>
        </p:nvSpPr>
        <p:spPr>
          <a:xfrm>
            <a:off x="798525" y="1669975"/>
            <a:ext cx="9797100" cy="11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600">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7"/>
          <p:cNvSpPr txBox="1"/>
          <p:nvPr>
            <p:ph idx="12" type="sldNum"/>
          </p:nvPr>
        </p:nvSpPr>
        <p:spPr>
          <a:xfrm>
            <a:off x="11740453" y="6490758"/>
            <a:ext cx="344700" cy="23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379" name="Google Shape;379;p47"/>
          <p:cNvSpPr txBox="1"/>
          <p:nvPr/>
        </p:nvSpPr>
        <p:spPr>
          <a:xfrm>
            <a:off x="1208019" y="551286"/>
            <a:ext cx="10445400" cy="868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500">
                <a:solidFill>
                  <a:srgbClr val="3E3E3E"/>
                </a:solidFill>
                <a:latin typeface="Roboto Slab"/>
                <a:ea typeface="Roboto Slab"/>
                <a:cs typeface="Roboto Slab"/>
                <a:sym typeface="Roboto Slab"/>
              </a:rPr>
              <a:t>Message Passing</a:t>
            </a:r>
            <a:endParaRPr b="1" sz="1800">
              <a:solidFill>
                <a:srgbClr val="3E3E3E"/>
              </a:solidFill>
              <a:latin typeface="Roboto Slab"/>
              <a:ea typeface="Roboto Slab"/>
              <a:cs typeface="Roboto Slab"/>
              <a:sym typeface="Roboto Slab"/>
            </a:endParaRPr>
          </a:p>
        </p:txBody>
      </p:sp>
      <p:sp>
        <p:nvSpPr>
          <p:cNvPr id="380" name="Google Shape;380;p47"/>
          <p:cNvSpPr txBox="1"/>
          <p:nvPr>
            <p:ph idx="4294967295" type="body"/>
          </p:nvPr>
        </p:nvSpPr>
        <p:spPr>
          <a:xfrm>
            <a:off x="705250" y="1848442"/>
            <a:ext cx="11379900" cy="2577300"/>
          </a:xfrm>
          <a:prstGeom prst="rect">
            <a:avLst/>
          </a:prstGeom>
        </p:spPr>
        <p:txBody>
          <a:bodyPr anchorCtr="0" anchor="t" bIns="121900" lIns="121900" spcFirstLastPara="1" rIns="121900" wrap="square" tIns="121900">
            <a:noAutofit/>
          </a:bodyPr>
          <a:lstStyle/>
          <a:p>
            <a:pPr indent="0" lvl="0" marL="0" rtl="0" algn="l">
              <a:spcBef>
                <a:spcPts val="800"/>
              </a:spcBef>
              <a:spcAft>
                <a:spcPts val="0"/>
              </a:spcAft>
              <a:buNone/>
            </a:pPr>
            <a:r>
              <a:rPr lang="en-US" sz="2000">
                <a:solidFill>
                  <a:srgbClr val="666666"/>
                </a:solidFill>
              </a:rPr>
              <a:t>What if</a:t>
            </a:r>
            <a:r>
              <a:rPr lang="en-US" sz="1600">
                <a:solidFill>
                  <a:srgbClr val="666666"/>
                </a:solidFill>
              </a:rPr>
              <a:t> </a:t>
            </a:r>
            <a:r>
              <a:rPr lang="en-US" sz="2000">
                <a:solidFill>
                  <a:srgbClr val="333333"/>
                </a:solidFill>
                <a:latin typeface="Arial"/>
                <a:ea typeface="Arial"/>
                <a:cs typeface="Arial"/>
                <a:sym typeface="Arial"/>
              </a:rPr>
              <a:t>an element send a message to the next one on each timestep of the sequence, </a:t>
            </a:r>
            <a:endParaRPr sz="2000">
              <a:solidFill>
                <a:srgbClr val="333333"/>
              </a:solidFill>
              <a:latin typeface="Arial"/>
              <a:ea typeface="Arial"/>
              <a:cs typeface="Arial"/>
              <a:sym typeface="Arial"/>
            </a:endParaRPr>
          </a:p>
          <a:p>
            <a:pPr indent="0" lvl="0" marL="0" rtl="0" algn="l">
              <a:spcBef>
                <a:spcPts val="800"/>
              </a:spcBef>
              <a:spcAft>
                <a:spcPts val="0"/>
              </a:spcAft>
              <a:buNone/>
            </a:pPr>
            <a:r>
              <a:t/>
            </a:r>
            <a:endParaRPr sz="1600">
              <a:solidFill>
                <a:srgbClr val="666666"/>
              </a:solidFill>
            </a:endParaRPr>
          </a:p>
          <a:p>
            <a:pPr indent="0" lvl="0" marL="0" rtl="0" algn="l">
              <a:spcBef>
                <a:spcPts val="800"/>
              </a:spcBef>
              <a:spcAft>
                <a:spcPts val="0"/>
              </a:spcAft>
              <a:buNone/>
            </a:pPr>
            <a:r>
              <a:t/>
            </a:r>
            <a:endParaRPr b="1" sz="2700"/>
          </a:p>
          <a:p>
            <a:pPr indent="0" lvl="0" marL="0" rtl="0" algn="l">
              <a:spcBef>
                <a:spcPts val="800"/>
              </a:spcBef>
              <a:spcAft>
                <a:spcPts val="0"/>
              </a:spcAft>
              <a:buNone/>
            </a:pPr>
            <a:r>
              <a:t/>
            </a:r>
            <a:endParaRPr b="1" sz="2700"/>
          </a:p>
        </p:txBody>
      </p:sp>
      <p:sp>
        <p:nvSpPr>
          <p:cNvPr id="381" name="Google Shape;381;p47"/>
          <p:cNvSpPr txBox="1"/>
          <p:nvPr/>
        </p:nvSpPr>
        <p:spPr>
          <a:xfrm>
            <a:off x="445117" y="2534175"/>
            <a:ext cx="10656000" cy="1799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i="1" sz="3100">
              <a:solidFill>
                <a:srgbClr val="666666"/>
              </a:solidFill>
              <a:latin typeface="Roboto"/>
              <a:ea typeface="Roboto"/>
              <a:cs typeface="Roboto"/>
              <a:sym typeface="Roboto"/>
            </a:endParaRPr>
          </a:p>
        </p:txBody>
      </p:sp>
      <p:sp>
        <p:nvSpPr>
          <p:cNvPr id="382" name="Google Shape;382;p47"/>
          <p:cNvSpPr txBox="1"/>
          <p:nvPr/>
        </p:nvSpPr>
        <p:spPr>
          <a:xfrm>
            <a:off x="705250" y="4333375"/>
            <a:ext cx="8856900" cy="1033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700">
              <a:solidFill>
                <a:srgbClr val="666666"/>
              </a:solidFill>
              <a:latin typeface="Roboto"/>
              <a:ea typeface="Roboto"/>
              <a:cs typeface="Roboto"/>
              <a:sym typeface="Roboto"/>
            </a:endParaRPr>
          </a:p>
        </p:txBody>
      </p:sp>
      <p:sp>
        <p:nvSpPr>
          <p:cNvPr id="383" name="Google Shape;383;p47"/>
          <p:cNvSpPr txBox="1"/>
          <p:nvPr/>
        </p:nvSpPr>
        <p:spPr>
          <a:xfrm>
            <a:off x="2244317" y="5824808"/>
            <a:ext cx="8856900" cy="1033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1700">
                <a:solidFill>
                  <a:srgbClr val="333333"/>
                </a:solidFill>
              </a:rPr>
              <a:t>Carried state as a message that’s passed between the sequence elements.</a:t>
            </a:r>
            <a:endParaRPr sz="1700">
              <a:solidFill>
                <a:srgbClr val="333333"/>
              </a:solidFill>
            </a:endParaRPr>
          </a:p>
          <a:p>
            <a:pPr indent="0" lvl="0" marL="0" rtl="0" algn="l">
              <a:spcBef>
                <a:spcPts val="0"/>
              </a:spcBef>
              <a:spcAft>
                <a:spcPts val="0"/>
              </a:spcAft>
              <a:buNone/>
            </a:pPr>
            <a:r>
              <a:t/>
            </a:r>
            <a:endParaRPr sz="1900">
              <a:latin typeface="Roboto"/>
              <a:ea typeface="Roboto"/>
              <a:cs typeface="Roboto"/>
              <a:sym typeface="Roboto"/>
            </a:endParaRPr>
          </a:p>
        </p:txBody>
      </p:sp>
      <p:pic>
        <p:nvPicPr>
          <p:cNvPr id="384" name="Google Shape;384;p47"/>
          <p:cNvPicPr preferRelativeResize="0"/>
          <p:nvPr/>
        </p:nvPicPr>
        <p:blipFill>
          <a:blip r:embed="rId3">
            <a:alphaModFix/>
          </a:blip>
          <a:stretch>
            <a:fillRect/>
          </a:stretch>
        </p:blipFill>
        <p:spPr>
          <a:xfrm>
            <a:off x="2383400" y="2534175"/>
            <a:ext cx="6150501" cy="32228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8"/>
          <p:cNvSpPr txBox="1"/>
          <p:nvPr>
            <p:ph idx="12" type="sldNum"/>
          </p:nvPr>
        </p:nvSpPr>
        <p:spPr>
          <a:xfrm>
            <a:off x="11740453" y="6490758"/>
            <a:ext cx="344700" cy="23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390" name="Google Shape;390;p48"/>
          <p:cNvSpPr txBox="1"/>
          <p:nvPr/>
        </p:nvSpPr>
        <p:spPr>
          <a:xfrm>
            <a:off x="1208019" y="551286"/>
            <a:ext cx="10445400" cy="868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500">
                <a:solidFill>
                  <a:srgbClr val="3E3E3E"/>
                </a:solidFill>
                <a:latin typeface="Roboto Slab"/>
                <a:ea typeface="Roboto Slab"/>
                <a:cs typeface="Roboto Slab"/>
                <a:sym typeface="Roboto Slab"/>
              </a:rPr>
              <a:t>Message Passing</a:t>
            </a:r>
            <a:endParaRPr b="1" sz="1800">
              <a:solidFill>
                <a:srgbClr val="3E3E3E"/>
              </a:solidFill>
              <a:latin typeface="Roboto Slab"/>
              <a:ea typeface="Roboto Slab"/>
              <a:cs typeface="Roboto Slab"/>
              <a:sym typeface="Roboto Slab"/>
            </a:endParaRPr>
          </a:p>
        </p:txBody>
      </p:sp>
      <p:sp>
        <p:nvSpPr>
          <p:cNvPr id="391" name="Google Shape;391;p48"/>
          <p:cNvSpPr txBox="1"/>
          <p:nvPr>
            <p:ph idx="4294967295" type="body"/>
          </p:nvPr>
        </p:nvSpPr>
        <p:spPr>
          <a:xfrm>
            <a:off x="642075" y="1711292"/>
            <a:ext cx="11379900" cy="2577300"/>
          </a:xfrm>
          <a:prstGeom prst="rect">
            <a:avLst/>
          </a:prstGeom>
        </p:spPr>
        <p:txBody>
          <a:bodyPr anchorCtr="0" anchor="t" bIns="121900" lIns="121900" spcFirstLastPara="1" rIns="121900" wrap="square" tIns="121900">
            <a:noAutofit/>
          </a:bodyPr>
          <a:lstStyle/>
          <a:p>
            <a:pPr indent="0" lvl="0" marL="0" rtl="0" algn="l">
              <a:spcBef>
                <a:spcPts val="800"/>
              </a:spcBef>
              <a:spcAft>
                <a:spcPts val="0"/>
              </a:spcAft>
              <a:buNone/>
            </a:pPr>
            <a:r>
              <a:t/>
            </a:r>
            <a:endParaRPr b="1" sz="1300">
              <a:solidFill>
                <a:srgbClr val="666666"/>
              </a:solidFill>
            </a:endParaRPr>
          </a:p>
          <a:p>
            <a:pPr indent="0" lvl="0" marL="0" rtl="0" algn="l">
              <a:spcBef>
                <a:spcPts val="800"/>
              </a:spcBef>
              <a:spcAft>
                <a:spcPts val="0"/>
              </a:spcAft>
              <a:buNone/>
            </a:pPr>
            <a:r>
              <a:t/>
            </a:r>
            <a:endParaRPr b="1" sz="2700"/>
          </a:p>
          <a:p>
            <a:pPr indent="0" lvl="0" marL="0" rtl="0" algn="l">
              <a:spcBef>
                <a:spcPts val="800"/>
              </a:spcBef>
              <a:spcAft>
                <a:spcPts val="0"/>
              </a:spcAft>
              <a:buNone/>
            </a:pPr>
            <a:r>
              <a:t/>
            </a:r>
            <a:endParaRPr b="1" sz="2700"/>
          </a:p>
          <a:p>
            <a:pPr indent="0" lvl="0" marL="0" rtl="0" algn="l">
              <a:spcBef>
                <a:spcPts val="800"/>
              </a:spcBef>
              <a:spcAft>
                <a:spcPts val="0"/>
              </a:spcAft>
              <a:buNone/>
            </a:pPr>
            <a:r>
              <a:t/>
            </a:r>
            <a:endParaRPr b="1" sz="2700"/>
          </a:p>
        </p:txBody>
      </p:sp>
      <p:sp>
        <p:nvSpPr>
          <p:cNvPr id="392" name="Google Shape;392;p48"/>
          <p:cNvSpPr txBox="1"/>
          <p:nvPr/>
        </p:nvSpPr>
        <p:spPr>
          <a:xfrm>
            <a:off x="381942" y="2012592"/>
            <a:ext cx="10656000" cy="1799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i="1" sz="3100">
              <a:solidFill>
                <a:srgbClr val="666666"/>
              </a:solidFill>
              <a:latin typeface="Roboto"/>
              <a:ea typeface="Roboto"/>
              <a:cs typeface="Roboto"/>
              <a:sym typeface="Roboto"/>
            </a:endParaRPr>
          </a:p>
        </p:txBody>
      </p:sp>
      <p:sp>
        <p:nvSpPr>
          <p:cNvPr id="393" name="Google Shape;393;p48"/>
          <p:cNvSpPr txBox="1"/>
          <p:nvPr/>
        </p:nvSpPr>
        <p:spPr>
          <a:xfrm>
            <a:off x="642075" y="4196225"/>
            <a:ext cx="8856900" cy="1033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700">
              <a:solidFill>
                <a:srgbClr val="666666"/>
              </a:solidFill>
              <a:latin typeface="Roboto"/>
              <a:ea typeface="Roboto"/>
              <a:cs typeface="Roboto"/>
              <a:sym typeface="Roboto"/>
            </a:endParaRPr>
          </a:p>
        </p:txBody>
      </p:sp>
      <p:sp>
        <p:nvSpPr>
          <p:cNvPr id="394" name="Google Shape;394;p48"/>
          <p:cNvSpPr txBox="1"/>
          <p:nvPr/>
        </p:nvSpPr>
        <p:spPr>
          <a:xfrm>
            <a:off x="2181142" y="5687658"/>
            <a:ext cx="8856900" cy="1033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900">
              <a:latin typeface="Roboto"/>
              <a:ea typeface="Roboto"/>
              <a:cs typeface="Roboto"/>
              <a:sym typeface="Roboto"/>
            </a:endParaRPr>
          </a:p>
        </p:txBody>
      </p:sp>
      <p:sp>
        <p:nvSpPr>
          <p:cNvPr id="395" name="Google Shape;395;p48"/>
          <p:cNvSpPr txBox="1"/>
          <p:nvPr/>
        </p:nvSpPr>
        <p:spPr>
          <a:xfrm>
            <a:off x="381942" y="1812092"/>
            <a:ext cx="11379900" cy="1276800"/>
          </a:xfrm>
          <a:prstGeom prst="rect">
            <a:avLst/>
          </a:prstGeom>
          <a:noFill/>
          <a:ln>
            <a:noFill/>
          </a:ln>
        </p:spPr>
        <p:txBody>
          <a:bodyPr anchorCtr="0" anchor="t" bIns="121900" lIns="121900" spcFirstLastPara="1" rIns="121900" wrap="square" tIns="121900">
            <a:noAutofit/>
          </a:bodyPr>
          <a:lstStyle/>
          <a:p>
            <a:pPr indent="0" lvl="0" marL="609600" rtl="0" algn="l">
              <a:lnSpc>
                <a:spcPct val="100000"/>
              </a:lnSpc>
              <a:spcBef>
                <a:spcPts val="0"/>
              </a:spcBef>
              <a:spcAft>
                <a:spcPts val="0"/>
              </a:spcAft>
              <a:buNone/>
            </a:pPr>
            <a:r>
              <a:rPr lang="en-US" sz="2300">
                <a:solidFill>
                  <a:srgbClr val="333333"/>
                </a:solidFill>
              </a:rPr>
              <a:t>As we applied message passing on sequences, We can apply same idea of</a:t>
            </a:r>
            <a:r>
              <a:rPr lang="en-US" sz="1700"/>
              <a:t> </a:t>
            </a:r>
            <a:r>
              <a:rPr lang="en-US" sz="2300">
                <a:solidFill>
                  <a:srgbClr val="333333"/>
                </a:solidFill>
              </a:rPr>
              <a:t>message-passing</a:t>
            </a:r>
            <a:r>
              <a:rPr lang="en-US" sz="1700"/>
              <a:t> </a:t>
            </a:r>
            <a:r>
              <a:rPr lang="en-US" sz="2300">
                <a:solidFill>
                  <a:srgbClr val="333333"/>
                </a:solidFill>
              </a:rPr>
              <a:t>on Graphs </a:t>
            </a:r>
            <a:endParaRPr sz="2000">
              <a:solidFill>
                <a:srgbClr val="FF9900"/>
              </a:solidFill>
              <a:latin typeface="Roboto"/>
              <a:ea typeface="Roboto"/>
              <a:cs typeface="Roboto"/>
              <a:sym typeface="Roboto"/>
            </a:endParaRPr>
          </a:p>
        </p:txBody>
      </p:sp>
      <p:pic>
        <p:nvPicPr>
          <p:cNvPr id="396" name="Google Shape;396;p48"/>
          <p:cNvPicPr preferRelativeResize="0"/>
          <p:nvPr/>
        </p:nvPicPr>
        <p:blipFill>
          <a:blip r:embed="rId3">
            <a:alphaModFix/>
          </a:blip>
          <a:stretch>
            <a:fillRect/>
          </a:stretch>
        </p:blipFill>
        <p:spPr>
          <a:xfrm>
            <a:off x="2708042" y="2889059"/>
            <a:ext cx="5546233" cy="290623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txBox="1"/>
          <p:nvPr/>
        </p:nvSpPr>
        <p:spPr>
          <a:xfrm>
            <a:off x="1208019" y="551286"/>
            <a:ext cx="10445400" cy="868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500">
                <a:solidFill>
                  <a:srgbClr val="3E3E3E"/>
                </a:solidFill>
                <a:latin typeface="Roboto Slab"/>
                <a:ea typeface="Roboto Slab"/>
                <a:cs typeface="Roboto Slab"/>
                <a:sym typeface="Roboto Slab"/>
              </a:rPr>
              <a:t>Geometry</a:t>
            </a:r>
            <a:endParaRPr b="1" sz="1800">
              <a:solidFill>
                <a:srgbClr val="3E3E3E"/>
              </a:solidFill>
              <a:latin typeface="Roboto Slab"/>
              <a:ea typeface="Roboto Slab"/>
              <a:cs typeface="Roboto Slab"/>
              <a:sym typeface="Roboto Slab"/>
            </a:endParaRPr>
          </a:p>
        </p:txBody>
      </p:sp>
      <p:sp>
        <p:nvSpPr>
          <p:cNvPr id="142" name="Google Shape;142;p22"/>
          <p:cNvSpPr txBox="1"/>
          <p:nvPr/>
        </p:nvSpPr>
        <p:spPr>
          <a:xfrm>
            <a:off x="1244100" y="2143700"/>
            <a:ext cx="9703800" cy="1145400"/>
          </a:xfrm>
          <a:prstGeom prst="rect">
            <a:avLst/>
          </a:prstGeom>
          <a:noFill/>
          <a:ln>
            <a:noFill/>
          </a:ln>
        </p:spPr>
        <p:txBody>
          <a:bodyPr anchorCtr="0" anchor="t" bIns="45700" lIns="91425" spcFirstLastPara="1" rIns="91425" wrap="square" tIns="45700">
            <a:noAutofit/>
          </a:bodyPr>
          <a:lstStyle/>
          <a:p>
            <a:pPr indent="0" lvl="0" marL="0" rtl="0" algn="ctr">
              <a:lnSpc>
                <a:spcPct val="115000"/>
              </a:lnSpc>
              <a:spcBef>
                <a:spcPts val="0"/>
              </a:spcBef>
              <a:spcAft>
                <a:spcPts val="0"/>
              </a:spcAft>
              <a:buNone/>
            </a:pPr>
            <a:r>
              <a:rPr lang="en-US" sz="1800">
                <a:solidFill>
                  <a:schemeClr val="dk1"/>
                </a:solidFill>
                <a:latin typeface="Roboto Slab"/>
                <a:ea typeface="Roboto Slab"/>
                <a:cs typeface="Roboto Slab"/>
                <a:sym typeface="Roboto Slab"/>
              </a:rPr>
              <a:t>GEOMETRON (Greek)</a:t>
            </a:r>
            <a:endParaRPr sz="1800">
              <a:solidFill>
                <a:schemeClr val="dk1"/>
              </a:solidFill>
              <a:latin typeface="Roboto Slab"/>
              <a:ea typeface="Roboto Slab"/>
              <a:cs typeface="Roboto Slab"/>
              <a:sym typeface="Roboto Slab"/>
            </a:endParaRPr>
          </a:p>
          <a:p>
            <a:pPr indent="0" lvl="0" marL="0" rtl="0" algn="ctr">
              <a:lnSpc>
                <a:spcPct val="115000"/>
              </a:lnSpc>
              <a:spcBef>
                <a:spcPts val="0"/>
              </a:spcBef>
              <a:spcAft>
                <a:spcPts val="0"/>
              </a:spcAft>
              <a:buNone/>
            </a:pPr>
            <a:r>
              <a:rPr lang="en-US" sz="1800">
                <a:solidFill>
                  <a:schemeClr val="dk1"/>
                </a:solidFill>
                <a:latin typeface="Roboto Slab"/>
                <a:ea typeface="Roboto Slab"/>
                <a:cs typeface="Roboto Slab"/>
                <a:sym typeface="Roboto Slab"/>
              </a:rPr>
              <a:t>GEO (Earth)  + Metron (</a:t>
            </a:r>
            <a:r>
              <a:rPr lang="en-US" sz="1800">
                <a:solidFill>
                  <a:schemeClr val="dk1"/>
                </a:solidFill>
                <a:latin typeface="Roboto Slab"/>
                <a:ea typeface="Roboto Slab"/>
                <a:cs typeface="Roboto Slab"/>
                <a:sym typeface="Roboto Slab"/>
              </a:rPr>
              <a:t>Measurement</a:t>
            </a:r>
            <a:r>
              <a:rPr lang="en-US" sz="1800">
                <a:solidFill>
                  <a:schemeClr val="dk1"/>
                </a:solidFill>
                <a:latin typeface="Roboto Slab"/>
                <a:ea typeface="Roboto Slab"/>
                <a:cs typeface="Roboto Slab"/>
                <a:sym typeface="Roboto Slab"/>
              </a:rPr>
              <a:t>)</a:t>
            </a:r>
            <a:endParaRPr sz="1800">
              <a:solidFill>
                <a:schemeClr val="dk1"/>
              </a:solidFill>
              <a:latin typeface="Roboto Slab"/>
              <a:ea typeface="Roboto Slab"/>
              <a:cs typeface="Roboto Slab"/>
              <a:sym typeface="Roboto Slab"/>
            </a:endParaRPr>
          </a:p>
          <a:p>
            <a:pPr indent="0" lvl="0" marL="0" rtl="0" algn="ctr">
              <a:lnSpc>
                <a:spcPct val="115000"/>
              </a:lnSpc>
              <a:spcBef>
                <a:spcPts val="0"/>
              </a:spcBef>
              <a:spcAft>
                <a:spcPts val="0"/>
              </a:spcAft>
              <a:buNone/>
            </a:pPr>
            <a:r>
              <a:t/>
            </a:r>
            <a:endParaRPr sz="1800">
              <a:solidFill>
                <a:schemeClr val="dk1"/>
              </a:solidFill>
              <a:latin typeface="Roboto Slab"/>
              <a:ea typeface="Roboto Slab"/>
              <a:cs typeface="Roboto Slab"/>
              <a:sym typeface="Roboto Slab"/>
            </a:endParaRPr>
          </a:p>
          <a:p>
            <a:pPr indent="0" lvl="0" marL="0" rtl="0" algn="ctr">
              <a:lnSpc>
                <a:spcPct val="115000"/>
              </a:lnSpc>
              <a:spcBef>
                <a:spcPts val="0"/>
              </a:spcBef>
              <a:spcAft>
                <a:spcPts val="0"/>
              </a:spcAft>
              <a:buNone/>
            </a:pPr>
            <a:r>
              <a:rPr lang="en-US" sz="1800">
                <a:solidFill>
                  <a:schemeClr val="dk1"/>
                </a:solidFill>
                <a:latin typeface="Roboto Slab"/>
                <a:ea typeface="Roboto Slab"/>
                <a:cs typeface="Roboto Slab"/>
                <a:sym typeface="Roboto Slab"/>
              </a:rPr>
              <a:t>                        </a:t>
            </a:r>
            <a:endParaRPr sz="1800">
              <a:solidFill>
                <a:schemeClr val="dk1"/>
              </a:solidFill>
              <a:latin typeface="Roboto Slab"/>
              <a:ea typeface="Roboto Slab"/>
              <a:cs typeface="Roboto Slab"/>
              <a:sym typeface="Roboto Slab"/>
            </a:endParaRPr>
          </a:p>
          <a:p>
            <a:pPr indent="0" lvl="0" marL="0" rtl="0" algn="ctr">
              <a:lnSpc>
                <a:spcPct val="115000"/>
              </a:lnSpc>
              <a:spcBef>
                <a:spcPts val="0"/>
              </a:spcBef>
              <a:spcAft>
                <a:spcPts val="0"/>
              </a:spcAft>
              <a:buNone/>
            </a:pPr>
            <a:r>
              <a:t/>
            </a:r>
            <a:endParaRPr sz="1800">
              <a:solidFill>
                <a:schemeClr val="dk1"/>
              </a:solidFill>
              <a:latin typeface="Roboto Slab"/>
              <a:ea typeface="Roboto Slab"/>
              <a:cs typeface="Roboto Slab"/>
              <a:sym typeface="Roboto Slab"/>
            </a:endParaRPr>
          </a:p>
          <a:p>
            <a:pPr indent="0" lvl="0" marL="0" marR="0" rtl="0" algn="ctr">
              <a:lnSpc>
                <a:spcPct val="150000"/>
              </a:lnSpc>
              <a:spcBef>
                <a:spcPts val="0"/>
              </a:spcBef>
              <a:spcAft>
                <a:spcPts val="0"/>
              </a:spcAft>
              <a:buNone/>
            </a:pPr>
            <a:r>
              <a:t/>
            </a:r>
            <a:endParaRPr sz="1800">
              <a:solidFill>
                <a:schemeClr val="dk1"/>
              </a:solidFill>
              <a:latin typeface="Roboto Slab"/>
              <a:ea typeface="Roboto Slab"/>
              <a:cs typeface="Roboto Slab"/>
              <a:sym typeface="Roboto Slab"/>
            </a:endParaRPr>
          </a:p>
          <a:p>
            <a:pPr indent="0" lvl="0" marL="0" marR="0" rtl="0" algn="ctr">
              <a:lnSpc>
                <a:spcPct val="150000"/>
              </a:lnSpc>
              <a:spcBef>
                <a:spcPts val="0"/>
              </a:spcBef>
              <a:spcAft>
                <a:spcPts val="0"/>
              </a:spcAft>
              <a:buNone/>
            </a:pPr>
            <a:r>
              <a:t/>
            </a:r>
            <a:endParaRPr sz="1800">
              <a:solidFill>
                <a:schemeClr val="dk1"/>
              </a:solidFill>
              <a:latin typeface="Roboto Slab"/>
              <a:ea typeface="Roboto Slab"/>
              <a:cs typeface="Roboto Slab"/>
              <a:sym typeface="Roboto Slab"/>
            </a:endParaRPr>
          </a:p>
          <a:p>
            <a:pPr indent="0" lvl="0" marL="114300" marR="0" rtl="0" algn="ctr">
              <a:lnSpc>
                <a:spcPct val="150000"/>
              </a:lnSpc>
              <a:spcBef>
                <a:spcPts val="0"/>
              </a:spcBef>
              <a:spcAft>
                <a:spcPts val="0"/>
              </a:spcAft>
              <a:buClr>
                <a:schemeClr val="dk1"/>
              </a:buClr>
              <a:buSzPts val="1800"/>
              <a:buFont typeface="Arial"/>
              <a:buNone/>
            </a:pPr>
            <a:r>
              <a:t/>
            </a:r>
            <a:endParaRPr sz="1800">
              <a:solidFill>
                <a:schemeClr val="dk1"/>
              </a:solidFill>
              <a:latin typeface="Roboto Slab"/>
              <a:ea typeface="Roboto Slab"/>
              <a:cs typeface="Roboto Slab"/>
              <a:sym typeface="Roboto Slab"/>
            </a:endParaRPr>
          </a:p>
          <a:p>
            <a:pPr indent="0" lvl="0" marL="114300" marR="0" rtl="0" algn="ctr">
              <a:lnSpc>
                <a:spcPct val="150000"/>
              </a:lnSpc>
              <a:spcBef>
                <a:spcPts val="0"/>
              </a:spcBef>
              <a:spcAft>
                <a:spcPts val="0"/>
              </a:spcAft>
              <a:buClr>
                <a:schemeClr val="dk1"/>
              </a:buClr>
              <a:buSzPts val="1800"/>
              <a:buFont typeface="Arial"/>
              <a:buNone/>
            </a:pPr>
            <a:r>
              <a:t/>
            </a:r>
            <a:endParaRPr sz="1800">
              <a:solidFill>
                <a:schemeClr val="dk1"/>
              </a:solidFill>
              <a:latin typeface="Roboto Slab"/>
              <a:ea typeface="Roboto Slab"/>
              <a:cs typeface="Roboto Slab"/>
              <a:sym typeface="Roboto Slab"/>
            </a:endParaRPr>
          </a:p>
        </p:txBody>
      </p:sp>
      <p:sp>
        <p:nvSpPr>
          <p:cNvPr id="143" name="Google Shape;143;p22"/>
          <p:cNvSpPr txBox="1"/>
          <p:nvPr/>
        </p:nvSpPr>
        <p:spPr>
          <a:xfrm>
            <a:off x="1796750" y="3812450"/>
            <a:ext cx="84153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700">
                <a:latin typeface="Roboto Slab Light"/>
                <a:ea typeface="Roboto Slab Light"/>
                <a:cs typeface="Roboto Slab Light"/>
                <a:sym typeface="Roboto Slab Light"/>
              </a:rPr>
              <a:t>Part of Philosophy about the Perfection </a:t>
            </a:r>
            <a:r>
              <a:rPr lang="en-US" sz="1700">
                <a:latin typeface="Roboto Slab Light"/>
                <a:ea typeface="Roboto Slab Light"/>
                <a:cs typeface="Roboto Slab Light"/>
                <a:sym typeface="Roboto Slab Light"/>
              </a:rPr>
              <a:t>of</a:t>
            </a:r>
            <a:r>
              <a:rPr lang="en-US" sz="1700">
                <a:latin typeface="Roboto Slab Light"/>
                <a:ea typeface="Roboto Slab Light"/>
                <a:cs typeface="Roboto Slab Light"/>
                <a:sym typeface="Roboto Slab Light"/>
              </a:rPr>
              <a:t> the Universe</a:t>
            </a:r>
            <a:endParaRPr sz="1700">
              <a:latin typeface="Roboto Slab Light"/>
              <a:ea typeface="Roboto Slab Light"/>
              <a:cs typeface="Roboto Slab Light"/>
              <a:sym typeface="Roboto Slab Light"/>
            </a:endParaRPr>
          </a:p>
          <a:p>
            <a:pPr indent="-336550" lvl="0" marL="457200" rtl="0" algn="ctr">
              <a:spcBef>
                <a:spcPts val="0"/>
              </a:spcBef>
              <a:spcAft>
                <a:spcPts val="0"/>
              </a:spcAft>
              <a:buSzPts val="1700"/>
              <a:buFont typeface="Roboto Slab Light"/>
              <a:buChar char="-"/>
            </a:pPr>
            <a:r>
              <a:rPr lang="en-US" sz="1700">
                <a:latin typeface="Roboto Slab Light"/>
                <a:ea typeface="Roboto Slab Light"/>
                <a:cs typeface="Roboto Slab Light"/>
                <a:sym typeface="Roboto Slab Light"/>
              </a:rPr>
              <a:t>Pythagoras</a:t>
            </a:r>
            <a:endParaRPr sz="1700">
              <a:latin typeface="Roboto Slab Light"/>
              <a:ea typeface="Roboto Slab Light"/>
              <a:cs typeface="Roboto Slab Light"/>
              <a:sym typeface="Roboto Slab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9"/>
          <p:cNvSpPr txBox="1"/>
          <p:nvPr/>
        </p:nvSpPr>
        <p:spPr>
          <a:xfrm>
            <a:off x="1208019" y="551286"/>
            <a:ext cx="10445400" cy="868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500">
                <a:solidFill>
                  <a:srgbClr val="3E3E3E"/>
                </a:solidFill>
                <a:latin typeface="Roboto Slab"/>
                <a:ea typeface="Roboto Slab"/>
                <a:cs typeface="Roboto Slab"/>
                <a:sym typeface="Roboto Slab"/>
              </a:rPr>
              <a:t>Feature Aggregation</a:t>
            </a:r>
            <a:endParaRPr b="1" sz="1800">
              <a:solidFill>
                <a:srgbClr val="3E3E3E"/>
              </a:solidFill>
              <a:latin typeface="Roboto Slab"/>
              <a:ea typeface="Roboto Slab"/>
              <a:cs typeface="Roboto Slab"/>
              <a:sym typeface="Roboto Slab"/>
            </a:endParaRPr>
          </a:p>
        </p:txBody>
      </p:sp>
      <p:sp>
        <p:nvSpPr>
          <p:cNvPr id="402" name="Google Shape;402;p49"/>
          <p:cNvSpPr txBox="1"/>
          <p:nvPr>
            <p:ph idx="4294967295" type="body"/>
          </p:nvPr>
        </p:nvSpPr>
        <p:spPr>
          <a:xfrm>
            <a:off x="642075" y="1711292"/>
            <a:ext cx="11379900" cy="2577300"/>
          </a:xfrm>
          <a:prstGeom prst="rect">
            <a:avLst/>
          </a:prstGeom>
        </p:spPr>
        <p:txBody>
          <a:bodyPr anchorCtr="0" anchor="t" bIns="121900" lIns="121900" spcFirstLastPara="1" rIns="121900" wrap="square" tIns="121900">
            <a:noAutofit/>
          </a:bodyPr>
          <a:lstStyle/>
          <a:p>
            <a:pPr indent="0" lvl="0" marL="0" rtl="0" algn="l">
              <a:spcBef>
                <a:spcPts val="800"/>
              </a:spcBef>
              <a:spcAft>
                <a:spcPts val="0"/>
              </a:spcAft>
              <a:buNone/>
            </a:pPr>
            <a:r>
              <a:t/>
            </a:r>
            <a:endParaRPr b="1" sz="1300">
              <a:solidFill>
                <a:srgbClr val="666666"/>
              </a:solidFill>
            </a:endParaRPr>
          </a:p>
          <a:p>
            <a:pPr indent="0" lvl="0" marL="0" rtl="0" algn="l">
              <a:spcBef>
                <a:spcPts val="800"/>
              </a:spcBef>
              <a:spcAft>
                <a:spcPts val="0"/>
              </a:spcAft>
              <a:buNone/>
            </a:pPr>
            <a:r>
              <a:t/>
            </a:r>
            <a:endParaRPr b="1" sz="2700"/>
          </a:p>
          <a:p>
            <a:pPr indent="0" lvl="0" marL="0" rtl="0" algn="l">
              <a:spcBef>
                <a:spcPts val="800"/>
              </a:spcBef>
              <a:spcAft>
                <a:spcPts val="0"/>
              </a:spcAft>
              <a:buNone/>
            </a:pPr>
            <a:r>
              <a:t/>
            </a:r>
            <a:endParaRPr b="1" sz="2700"/>
          </a:p>
          <a:p>
            <a:pPr indent="0" lvl="0" marL="0" rtl="0" algn="l">
              <a:spcBef>
                <a:spcPts val="800"/>
              </a:spcBef>
              <a:spcAft>
                <a:spcPts val="0"/>
              </a:spcAft>
              <a:buNone/>
            </a:pPr>
            <a:r>
              <a:t/>
            </a:r>
            <a:endParaRPr b="1" sz="2700"/>
          </a:p>
        </p:txBody>
      </p:sp>
      <p:sp>
        <p:nvSpPr>
          <p:cNvPr id="403" name="Google Shape;403;p49"/>
          <p:cNvSpPr txBox="1"/>
          <p:nvPr/>
        </p:nvSpPr>
        <p:spPr>
          <a:xfrm>
            <a:off x="381942" y="2012592"/>
            <a:ext cx="10656000" cy="1799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i="1" sz="3100">
              <a:solidFill>
                <a:srgbClr val="666666"/>
              </a:solidFill>
              <a:latin typeface="Roboto"/>
              <a:ea typeface="Roboto"/>
              <a:cs typeface="Roboto"/>
              <a:sym typeface="Roboto"/>
            </a:endParaRPr>
          </a:p>
        </p:txBody>
      </p:sp>
      <p:sp>
        <p:nvSpPr>
          <p:cNvPr id="404" name="Google Shape;404;p49"/>
          <p:cNvSpPr txBox="1"/>
          <p:nvPr/>
        </p:nvSpPr>
        <p:spPr>
          <a:xfrm>
            <a:off x="642075" y="4196225"/>
            <a:ext cx="8856900" cy="1033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700">
              <a:solidFill>
                <a:srgbClr val="666666"/>
              </a:solidFill>
              <a:latin typeface="Roboto"/>
              <a:ea typeface="Roboto"/>
              <a:cs typeface="Roboto"/>
              <a:sym typeface="Roboto"/>
            </a:endParaRPr>
          </a:p>
        </p:txBody>
      </p:sp>
      <p:sp>
        <p:nvSpPr>
          <p:cNvPr id="405" name="Google Shape;405;p49"/>
          <p:cNvSpPr txBox="1"/>
          <p:nvPr/>
        </p:nvSpPr>
        <p:spPr>
          <a:xfrm>
            <a:off x="2181142" y="5687658"/>
            <a:ext cx="8856900" cy="1033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900">
              <a:latin typeface="Roboto"/>
              <a:ea typeface="Roboto"/>
              <a:cs typeface="Roboto"/>
              <a:sym typeface="Roboto"/>
            </a:endParaRPr>
          </a:p>
        </p:txBody>
      </p:sp>
      <p:sp>
        <p:nvSpPr>
          <p:cNvPr id="406" name="Google Shape;406;p49"/>
          <p:cNvSpPr txBox="1"/>
          <p:nvPr/>
        </p:nvSpPr>
        <p:spPr>
          <a:xfrm>
            <a:off x="418875" y="1711292"/>
            <a:ext cx="11379900" cy="1276800"/>
          </a:xfrm>
          <a:prstGeom prst="rect">
            <a:avLst/>
          </a:prstGeom>
          <a:noFill/>
          <a:ln>
            <a:noFill/>
          </a:ln>
        </p:spPr>
        <p:txBody>
          <a:bodyPr anchorCtr="0" anchor="t" bIns="121900" lIns="121900" spcFirstLastPara="1" rIns="121900" wrap="square" tIns="121900">
            <a:noAutofit/>
          </a:bodyPr>
          <a:lstStyle/>
          <a:p>
            <a:pPr indent="0" lvl="0" marL="609600" rtl="0" algn="l">
              <a:lnSpc>
                <a:spcPct val="100000"/>
              </a:lnSpc>
              <a:spcBef>
                <a:spcPts val="0"/>
              </a:spcBef>
              <a:spcAft>
                <a:spcPts val="0"/>
              </a:spcAft>
              <a:buNone/>
            </a:pPr>
            <a:r>
              <a:t/>
            </a:r>
            <a:endParaRPr sz="1700">
              <a:solidFill>
                <a:srgbClr val="FF9900"/>
              </a:solidFill>
              <a:latin typeface="Roboto"/>
              <a:ea typeface="Roboto"/>
              <a:cs typeface="Roboto"/>
              <a:sym typeface="Roboto"/>
            </a:endParaRPr>
          </a:p>
        </p:txBody>
      </p:sp>
      <p:pic>
        <p:nvPicPr>
          <p:cNvPr id="407" name="Google Shape;407;p49"/>
          <p:cNvPicPr preferRelativeResize="0"/>
          <p:nvPr/>
        </p:nvPicPr>
        <p:blipFill>
          <a:blip r:embed="rId3">
            <a:alphaModFix/>
          </a:blip>
          <a:stretch>
            <a:fillRect/>
          </a:stretch>
        </p:blipFill>
        <p:spPr>
          <a:xfrm>
            <a:off x="2936742" y="3338393"/>
            <a:ext cx="5546400" cy="29063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0"/>
          <p:cNvSpPr txBox="1"/>
          <p:nvPr>
            <p:ph idx="12" type="sldNum"/>
          </p:nvPr>
        </p:nvSpPr>
        <p:spPr>
          <a:xfrm>
            <a:off x="11740453" y="6490758"/>
            <a:ext cx="344700" cy="23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413" name="Google Shape;413;p50"/>
          <p:cNvSpPr txBox="1"/>
          <p:nvPr/>
        </p:nvSpPr>
        <p:spPr>
          <a:xfrm>
            <a:off x="1208019" y="551286"/>
            <a:ext cx="10445400" cy="868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500">
                <a:solidFill>
                  <a:srgbClr val="3E3E3E"/>
                </a:solidFill>
                <a:latin typeface="Roboto Slab"/>
                <a:ea typeface="Roboto Slab"/>
                <a:cs typeface="Roboto Slab"/>
                <a:sym typeface="Roboto Slab"/>
              </a:rPr>
              <a:t>Feature Aggregation</a:t>
            </a:r>
            <a:endParaRPr b="1" sz="1800">
              <a:solidFill>
                <a:srgbClr val="3E3E3E"/>
              </a:solidFill>
              <a:latin typeface="Roboto Slab"/>
              <a:ea typeface="Roboto Slab"/>
              <a:cs typeface="Roboto Slab"/>
              <a:sym typeface="Roboto Slab"/>
            </a:endParaRPr>
          </a:p>
        </p:txBody>
      </p:sp>
      <p:sp>
        <p:nvSpPr>
          <p:cNvPr id="414" name="Google Shape;414;p50"/>
          <p:cNvSpPr txBox="1"/>
          <p:nvPr>
            <p:ph idx="4294967295" type="body"/>
          </p:nvPr>
        </p:nvSpPr>
        <p:spPr>
          <a:xfrm>
            <a:off x="629200" y="1711292"/>
            <a:ext cx="11379900" cy="2577300"/>
          </a:xfrm>
          <a:prstGeom prst="rect">
            <a:avLst/>
          </a:prstGeom>
        </p:spPr>
        <p:txBody>
          <a:bodyPr anchorCtr="0" anchor="t" bIns="121900" lIns="121900" spcFirstLastPara="1" rIns="121900" wrap="square" tIns="121900">
            <a:noAutofit/>
          </a:bodyPr>
          <a:lstStyle/>
          <a:p>
            <a:pPr indent="0" lvl="0" marL="0" rtl="0" algn="l">
              <a:spcBef>
                <a:spcPts val="800"/>
              </a:spcBef>
              <a:spcAft>
                <a:spcPts val="0"/>
              </a:spcAft>
              <a:buNone/>
            </a:pPr>
            <a:r>
              <a:t/>
            </a:r>
            <a:endParaRPr b="1" sz="1300">
              <a:solidFill>
                <a:srgbClr val="666666"/>
              </a:solidFill>
            </a:endParaRPr>
          </a:p>
          <a:p>
            <a:pPr indent="0" lvl="0" marL="0" rtl="0" algn="l">
              <a:spcBef>
                <a:spcPts val="800"/>
              </a:spcBef>
              <a:spcAft>
                <a:spcPts val="0"/>
              </a:spcAft>
              <a:buNone/>
            </a:pPr>
            <a:r>
              <a:t/>
            </a:r>
            <a:endParaRPr b="1" sz="2700"/>
          </a:p>
          <a:p>
            <a:pPr indent="0" lvl="0" marL="0" rtl="0" algn="l">
              <a:spcBef>
                <a:spcPts val="800"/>
              </a:spcBef>
              <a:spcAft>
                <a:spcPts val="0"/>
              </a:spcAft>
              <a:buNone/>
            </a:pPr>
            <a:r>
              <a:t/>
            </a:r>
            <a:endParaRPr b="1" sz="2700"/>
          </a:p>
          <a:p>
            <a:pPr indent="0" lvl="0" marL="0" rtl="0" algn="l">
              <a:spcBef>
                <a:spcPts val="800"/>
              </a:spcBef>
              <a:spcAft>
                <a:spcPts val="0"/>
              </a:spcAft>
              <a:buNone/>
            </a:pPr>
            <a:r>
              <a:t/>
            </a:r>
            <a:endParaRPr b="1" sz="2700"/>
          </a:p>
        </p:txBody>
      </p:sp>
      <p:sp>
        <p:nvSpPr>
          <p:cNvPr id="415" name="Google Shape;415;p50"/>
          <p:cNvSpPr txBox="1"/>
          <p:nvPr/>
        </p:nvSpPr>
        <p:spPr>
          <a:xfrm>
            <a:off x="369067" y="2012592"/>
            <a:ext cx="10656000" cy="1799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i="1" sz="3100">
              <a:solidFill>
                <a:srgbClr val="666666"/>
              </a:solidFill>
              <a:latin typeface="Roboto"/>
              <a:ea typeface="Roboto"/>
              <a:cs typeface="Roboto"/>
              <a:sym typeface="Roboto"/>
            </a:endParaRPr>
          </a:p>
        </p:txBody>
      </p:sp>
      <p:sp>
        <p:nvSpPr>
          <p:cNvPr id="416" name="Google Shape;416;p50"/>
          <p:cNvSpPr txBox="1"/>
          <p:nvPr/>
        </p:nvSpPr>
        <p:spPr>
          <a:xfrm>
            <a:off x="629200" y="4196225"/>
            <a:ext cx="8856900" cy="1033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700">
              <a:solidFill>
                <a:srgbClr val="666666"/>
              </a:solidFill>
              <a:latin typeface="Roboto"/>
              <a:ea typeface="Roboto"/>
              <a:cs typeface="Roboto"/>
              <a:sym typeface="Roboto"/>
            </a:endParaRPr>
          </a:p>
        </p:txBody>
      </p:sp>
      <p:sp>
        <p:nvSpPr>
          <p:cNvPr id="417" name="Google Shape;417;p50"/>
          <p:cNvSpPr txBox="1"/>
          <p:nvPr/>
        </p:nvSpPr>
        <p:spPr>
          <a:xfrm>
            <a:off x="2168267" y="5687658"/>
            <a:ext cx="8856900" cy="1033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900">
              <a:latin typeface="Roboto"/>
              <a:ea typeface="Roboto"/>
              <a:cs typeface="Roboto"/>
              <a:sym typeface="Roboto"/>
            </a:endParaRPr>
          </a:p>
        </p:txBody>
      </p:sp>
      <p:sp>
        <p:nvSpPr>
          <p:cNvPr id="418" name="Google Shape;418;p50"/>
          <p:cNvSpPr txBox="1"/>
          <p:nvPr/>
        </p:nvSpPr>
        <p:spPr>
          <a:xfrm>
            <a:off x="406000" y="1711292"/>
            <a:ext cx="11379900" cy="1276800"/>
          </a:xfrm>
          <a:prstGeom prst="rect">
            <a:avLst/>
          </a:prstGeom>
          <a:noFill/>
          <a:ln>
            <a:noFill/>
          </a:ln>
        </p:spPr>
        <p:txBody>
          <a:bodyPr anchorCtr="0" anchor="t" bIns="121900" lIns="121900" spcFirstLastPara="1" rIns="121900" wrap="square" tIns="121900">
            <a:noAutofit/>
          </a:bodyPr>
          <a:lstStyle/>
          <a:p>
            <a:pPr indent="0" lvl="0" marL="609600" rtl="0" algn="l">
              <a:lnSpc>
                <a:spcPct val="100000"/>
              </a:lnSpc>
              <a:spcBef>
                <a:spcPts val="0"/>
              </a:spcBef>
              <a:spcAft>
                <a:spcPts val="0"/>
              </a:spcAft>
              <a:buNone/>
            </a:pPr>
            <a:r>
              <a:t/>
            </a:r>
            <a:endParaRPr sz="1700">
              <a:solidFill>
                <a:srgbClr val="FF9900"/>
              </a:solidFill>
              <a:latin typeface="Roboto"/>
              <a:ea typeface="Roboto"/>
              <a:cs typeface="Roboto"/>
              <a:sym typeface="Roboto"/>
            </a:endParaRPr>
          </a:p>
        </p:txBody>
      </p:sp>
      <p:pic>
        <p:nvPicPr>
          <p:cNvPr id="419" name="Google Shape;419;p50"/>
          <p:cNvPicPr preferRelativeResize="0"/>
          <p:nvPr/>
        </p:nvPicPr>
        <p:blipFill>
          <a:blip r:embed="rId3">
            <a:alphaModFix/>
          </a:blip>
          <a:stretch>
            <a:fillRect/>
          </a:stretch>
        </p:blipFill>
        <p:spPr>
          <a:xfrm>
            <a:off x="1968431" y="1928592"/>
            <a:ext cx="7611234" cy="390876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1"/>
          <p:cNvSpPr txBox="1"/>
          <p:nvPr>
            <p:ph idx="12" type="sldNum"/>
          </p:nvPr>
        </p:nvSpPr>
        <p:spPr>
          <a:xfrm>
            <a:off x="11740453" y="6490758"/>
            <a:ext cx="344700" cy="23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425" name="Google Shape;425;p51"/>
          <p:cNvSpPr txBox="1"/>
          <p:nvPr/>
        </p:nvSpPr>
        <p:spPr>
          <a:xfrm>
            <a:off x="1208019" y="551286"/>
            <a:ext cx="10445400" cy="868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500">
                <a:solidFill>
                  <a:srgbClr val="3E3E3E"/>
                </a:solidFill>
                <a:latin typeface="Roboto Slab"/>
                <a:ea typeface="Roboto Slab"/>
                <a:cs typeface="Roboto Slab"/>
                <a:sym typeface="Roboto Slab"/>
              </a:rPr>
              <a:t>Recap: Convolutional neural networks (on grids)</a:t>
            </a:r>
            <a:endParaRPr b="1" sz="1800">
              <a:solidFill>
                <a:srgbClr val="3E3E3E"/>
              </a:solidFill>
              <a:latin typeface="Roboto Slab"/>
              <a:ea typeface="Roboto Slab"/>
              <a:cs typeface="Roboto Slab"/>
              <a:sym typeface="Roboto Slab"/>
            </a:endParaRPr>
          </a:p>
        </p:txBody>
      </p:sp>
      <p:pic>
        <p:nvPicPr>
          <p:cNvPr id="426" name="Google Shape;426;p51"/>
          <p:cNvPicPr preferRelativeResize="0"/>
          <p:nvPr/>
        </p:nvPicPr>
        <p:blipFill>
          <a:blip r:embed="rId3">
            <a:alphaModFix/>
          </a:blip>
          <a:stretch>
            <a:fillRect/>
          </a:stretch>
        </p:blipFill>
        <p:spPr>
          <a:xfrm>
            <a:off x="2109900" y="2017376"/>
            <a:ext cx="7897329" cy="48406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2"/>
          <p:cNvSpPr txBox="1"/>
          <p:nvPr>
            <p:ph idx="12" type="sldNum"/>
          </p:nvPr>
        </p:nvSpPr>
        <p:spPr>
          <a:xfrm>
            <a:off x="11740453" y="6490758"/>
            <a:ext cx="344700" cy="23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432" name="Google Shape;432;p52"/>
          <p:cNvSpPr txBox="1"/>
          <p:nvPr/>
        </p:nvSpPr>
        <p:spPr>
          <a:xfrm>
            <a:off x="1208019" y="551286"/>
            <a:ext cx="10445400" cy="868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500">
                <a:solidFill>
                  <a:srgbClr val="3E3E3E"/>
                </a:solidFill>
                <a:latin typeface="Roboto Slab"/>
                <a:ea typeface="Roboto Slab"/>
                <a:cs typeface="Roboto Slab"/>
                <a:sym typeface="Roboto Slab"/>
              </a:rPr>
              <a:t>Recap: Convolutional neural networks (on grids)</a:t>
            </a:r>
            <a:endParaRPr b="1" sz="1800">
              <a:solidFill>
                <a:srgbClr val="3E3E3E"/>
              </a:solidFill>
              <a:latin typeface="Roboto Slab"/>
              <a:ea typeface="Roboto Slab"/>
              <a:cs typeface="Roboto Slab"/>
              <a:sym typeface="Roboto Slab"/>
            </a:endParaRPr>
          </a:p>
        </p:txBody>
      </p:sp>
      <p:pic>
        <p:nvPicPr>
          <p:cNvPr id="433" name="Google Shape;433;p52"/>
          <p:cNvPicPr preferRelativeResize="0"/>
          <p:nvPr/>
        </p:nvPicPr>
        <p:blipFill>
          <a:blip r:embed="rId3">
            <a:alphaModFix/>
          </a:blip>
          <a:stretch>
            <a:fillRect/>
          </a:stretch>
        </p:blipFill>
        <p:spPr>
          <a:xfrm>
            <a:off x="1976276" y="1784000"/>
            <a:ext cx="8585139" cy="50740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3"/>
          <p:cNvSpPr txBox="1"/>
          <p:nvPr>
            <p:ph idx="12" type="sldNum"/>
          </p:nvPr>
        </p:nvSpPr>
        <p:spPr>
          <a:xfrm>
            <a:off x="11740453" y="6490758"/>
            <a:ext cx="344700" cy="23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439" name="Google Shape;439;p53"/>
          <p:cNvSpPr txBox="1"/>
          <p:nvPr/>
        </p:nvSpPr>
        <p:spPr>
          <a:xfrm>
            <a:off x="1208019" y="551286"/>
            <a:ext cx="10445400" cy="868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500">
                <a:solidFill>
                  <a:srgbClr val="3E3E3E"/>
                </a:solidFill>
                <a:latin typeface="Roboto Slab"/>
                <a:ea typeface="Roboto Slab"/>
                <a:cs typeface="Roboto Slab"/>
                <a:sym typeface="Roboto Slab"/>
              </a:rPr>
              <a:t>Recap: Convolutional neural networks (on grids)</a:t>
            </a:r>
            <a:endParaRPr b="1" sz="1800">
              <a:solidFill>
                <a:srgbClr val="3E3E3E"/>
              </a:solidFill>
              <a:latin typeface="Roboto Slab"/>
              <a:ea typeface="Roboto Slab"/>
              <a:cs typeface="Roboto Slab"/>
              <a:sym typeface="Roboto Slab"/>
            </a:endParaRPr>
          </a:p>
        </p:txBody>
      </p:sp>
      <p:pic>
        <p:nvPicPr>
          <p:cNvPr id="440" name="Google Shape;440;p53"/>
          <p:cNvPicPr preferRelativeResize="0"/>
          <p:nvPr/>
        </p:nvPicPr>
        <p:blipFill>
          <a:blip r:embed="rId3">
            <a:alphaModFix/>
          </a:blip>
          <a:stretch>
            <a:fillRect/>
          </a:stretch>
        </p:blipFill>
        <p:spPr>
          <a:xfrm>
            <a:off x="1419999" y="2494326"/>
            <a:ext cx="9749732" cy="42992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4"/>
          <p:cNvSpPr txBox="1"/>
          <p:nvPr>
            <p:ph idx="12" type="sldNum"/>
          </p:nvPr>
        </p:nvSpPr>
        <p:spPr>
          <a:xfrm>
            <a:off x="11740453" y="6490758"/>
            <a:ext cx="344700" cy="23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446" name="Google Shape;446;p54"/>
          <p:cNvSpPr txBox="1"/>
          <p:nvPr/>
        </p:nvSpPr>
        <p:spPr>
          <a:xfrm>
            <a:off x="1208019" y="551286"/>
            <a:ext cx="10445400" cy="868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500">
                <a:solidFill>
                  <a:srgbClr val="3E3E3E"/>
                </a:solidFill>
                <a:latin typeface="Roboto Slab"/>
                <a:ea typeface="Roboto Slab"/>
                <a:cs typeface="Roboto Slab"/>
                <a:sym typeface="Roboto Slab"/>
              </a:rPr>
              <a:t>Recap: Convolutional neural networks (on grids)</a:t>
            </a:r>
            <a:endParaRPr b="1" sz="1800">
              <a:solidFill>
                <a:srgbClr val="3E3E3E"/>
              </a:solidFill>
              <a:latin typeface="Roboto Slab"/>
              <a:ea typeface="Roboto Slab"/>
              <a:cs typeface="Roboto Slab"/>
              <a:sym typeface="Roboto Slab"/>
            </a:endParaRPr>
          </a:p>
        </p:txBody>
      </p:sp>
      <p:pic>
        <p:nvPicPr>
          <p:cNvPr id="447" name="Google Shape;447;p54"/>
          <p:cNvPicPr preferRelativeResize="0"/>
          <p:nvPr/>
        </p:nvPicPr>
        <p:blipFill>
          <a:blip r:embed="rId3">
            <a:alphaModFix/>
          </a:blip>
          <a:stretch>
            <a:fillRect/>
          </a:stretch>
        </p:blipFill>
        <p:spPr>
          <a:xfrm>
            <a:off x="1002999" y="2191526"/>
            <a:ext cx="10478875" cy="42992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5"/>
          <p:cNvSpPr txBox="1"/>
          <p:nvPr/>
        </p:nvSpPr>
        <p:spPr>
          <a:xfrm>
            <a:off x="1208019" y="551286"/>
            <a:ext cx="10445400" cy="868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500">
                <a:solidFill>
                  <a:srgbClr val="3E3E3E"/>
                </a:solidFill>
                <a:latin typeface="Roboto Slab"/>
                <a:ea typeface="Roboto Slab"/>
                <a:cs typeface="Roboto Slab"/>
                <a:sym typeface="Roboto Slab"/>
              </a:rPr>
              <a:t>Recap: Convolutional neural networks (on grids)</a:t>
            </a:r>
            <a:endParaRPr b="1" sz="1800">
              <a:solidFill>
                <a:srgbClr val="3E3E3E"/>
              </a:solidFill>
              <a:latin typeface="Roboto Slab"/>
              <a:ea typeface="Roboto Slab"/>
              <a:cs typeface="Roboto Slab"/>
              <a:sym typeface="Roboto Slab"/>
            </a:endParaRPr>
          </a:p>
          <a:p>
            <a:pPr indent="0" lvl="0" marL="0" marR="0" rtl="0" algn="l">
              <a:spcBef>
                <a:spcPts val="0"/>
              </a:spcBef>
              <a:spcAft>
                <a:spcPts val="0"/>
              </a:spcAft>
              <a:buNone/>
            </a:pPr>
            <a:r>
              <a:t/>
            </a:r>
            <a:endParaRPr b="1" sz="2500">
              <a:solidFill>
                <a:srgbClr val="3E3E3E"/>
              </a:solidFill>
              <a:latin typeface="Roboto Slab"/>
              <a:ea typeface="Roboto Slab"/>
              <a:cs typeface="Roboto Slab"/>
              <a:sym typeface="Roboto Slab"/>
            </a:endParaRPr>
          </a:p>
        </p:txBody>
      </p:sp>
      <p:pic>
        <p:nvPicPr>
          <p:cNvPr id="453" name="Google Shape;453;p55"/>
          <p:cNvPicPr preferRelativeResize="0"/>
          <p:nvPr/>
        </p:nvPicPr>
        <p:blipFill>
          <a:blip r:embed="rId3">
            <a:alphaModFix/>
          </a:blip>
          <a:stretch>
            <a:fillRect/>
          </a:stretch>
        </p:blipFill>
        <p:spPr>
          <a:xfrm>
            <a:off x="1289950" y="2191525"/>
            <a:ext cx="9466392" cy="42992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6"/>
          <p:cNvSpPr txBox="1"/>
          <p:nvPr>
            <p:ph idx="12" type="sldNum"/>
          </p:nvPr>
        </p:nvSpPr>
        <p:spPr>
          <a:xfrm>
            <a:off x="11740453" y="6490758"/>
            <a:ext cx="344700" cy="23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459" name="Google Shape;459;p56"/>
          <p:cNvSpPr txBox="1"/>
          <p:nvPr/>
        </p:nvSpPr>
        <p:spPr>
          <a:xfrm>
            <a:off x="1208019" y="551286"/>
            <a:ext cx="10445400" cy="868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500">
                <a:solidFill>
                  <a:srgbClr val="3E3E3E"/>
                </a:solidFill>
                <a:latin typeface="Roboto Slab"/>
                <a:ea typeface="Roboto Slab"/>
                <a:cs typeface="Roboto Slab"/>
                <a:sym typeface="Roboto Slab"/>
              </a:rPr>
              <a:t>Comparing</a:t>
            </a:r>
            <a:endParaRPr b="1" sz="1800">
              <a:solidFill>
                <a:srgbClr val="3E3E3E"/>
              </a:solidFill>
              <a:latin typeface="Roboto Slab"/>
              <a:ea typeface="Roboto Slab"/>
              <a:cs typeface="Roboto Slab"/>
              <a:sym typeface="Roboto Slab"/>
            </a:endParaRPr>
          </a:p>
          <a:p>
            <a:pPr indent="0" lvl="0" marL="0" marR="0" rtl="0" algn="l">
              <a:spcBef>
                <a:spcPts val="0"/>
              </a:spcBef>
              <a:spcAft>
                <a:spcPts val="0"/>
              </a:spcAft>
              <a:buNone/>
            </a:pPr>
            <a:r>
              <a:t/>
            </a:r>
            <a:endParaRPr b="1" sz="2500">
              <a:solidFill>
                <a:srgbClr val="3E3E3E"/>
              </a:solidFill>
              <a:latin typeface="Roboto Slab"/>
              <a:ea typeface="Roboto Slab"/>
              <a:cs typeface="Roboto Slab"/>
              <a:sym typeface="Roboto Slab"/>
            </a:endParaRPr>
          </a:p>
        </p:txBody>
      </p:sp>
      <p:pic>
        <p:nvPicPr>
          <p:cNvPr id="460" name="Google Shape;460;p56"/>
          <p:cNvPicPr preferRelativeResize="0"/>
          <p:nvPr/>
        </p:nvPicPr>
        <p:blipFill>
          <a:blip r:embed="rId3">
            <a:alphaModFix/>
          </a:blip>
          <a:stretch>
            <a:fillRect/>
          </a:stretch>
        </p:blipFill>
        <p:spPr>
          <a:xfrm>
            <a:off x="1860567" y="1944558"/>
            <a:ext cx="7334667" cy="410703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7"/>
          <p:cNvSpPr txBox="1"/>
          <p:nvPr>
            <p:ph idx="12" type="sldNum"/>
          </p:nvPr>
        </p:nvSpPr>
        <p:spPr>
          <a:xfrm>
            <a:off x="11740453" y="6490758"/>
            <a:ext cx="344700" cy="23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466" name="Google Shape;466;p57"/>
          <p:cNvSpPr txBox="1"/>
          <p:nvPr/>
        </p:nvSpPr>
        <p:spPr>
          <a:xfrm>
            <a:off x="1208019" y="551286"/>
            <a:ext cx="10445400" cy="868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500">
                <a:solidFill>
                  <a:srgbClr val="3E3E3E"/>
                </a:solidFill>
                <a:latin typeface="Roboto Slab"/>
                <a:ea typeface="Roboto Slab"/>
                <a:cs typeface="Roboto Slab"/>
                <a:sym typeface="Roboto Slab"/>
              </a:rPr>
              <a:t>Animations are good..</a:t>
            </a:r>
            <a:endParaRPr b="1" sz="1800">
              <a:solidFill>
                <a:srgbClr val="3E3E3E"/>
              </a:solidFill>
              <a:latin typeface="Roboto Slab"/>
              <a:ea typeface="Roboto Slab"/>
              <a:cs typeface="Roboto Slab"/>
              <a:sym typeface="Roboto Slab"/>
            </a:endParaRPr>
          </a:p>
          <a:p>
            <a:pPr indent="0" lvl="0" marL="0" marR="0" rtl="0" algn="l">
              <a:spcBef>
                <a:spcPts val="0"/>
              </a:spcBef>
              <a:spcAft>
                <a:spcPts val="0"/>
              </a:spcAft>
              <a:buNone/>
            </a:pPr>
            <a:r>
              <a:t/>
            </a:r>
            <a:endParaRPr b="1" sz="2500">
              <a:solidFill>
                <a:srgbClr val="3E3E3E"/>
              </a:solidFill>
              <a:latin typeface="Roboto Slab"/>
              <a:ea typeface="Roboto Slab"/>
              <a:cs typeface="Roboto Slab"/>
              <a:sym typeface="Roboto Slab"/>
            </a:endParaRPr>
          </a:p>
        </p:txBody>
      </p:sp>
      <p:pic>
        <p:nvPicPr>
          <p:cNvPr id="467" name="Google Shape;467;p57"/>
          <p:cNvPicPr preferRelativeResize="0"/>
          <p:nvPr/>
        </p:nvPicPr>
        <p:blipFill>
          <a:blip r:embed="rId3">
            <a:alphaModFix/>
          </a:blip>
          <a:stretch>
            <a:fillRect/>
          </a:stretch>
        </p:blipFill>
        <p:spPr>
          <a:xfrm>
            <a:off x="2233967" y="2380075"/>
            <a:ext cx="6354335" cy="35796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8"/>
          <p:cNvSpPr txBox="1"/>
          <p:nvPr>
            <p:ph idx="12" type="sldNum"/>
          </p:nvPr>
        </p:nvSpPr>
        <p:spPr>
          <a:xfrm>
            <a:off x="11740453" y="6490758"/>
            <a:ext cx="344700" cy="23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473" name="Google Shape;473;p58"/>
          <p:cNvSpPr txBox="1"/>
          <p:nvPr/>
        </p:nvSpPr>
        <p:spPr>
          <a:xfrm>
            <a:off x="1208019" y="551286"/>
            <a:ext cx="10445400" cy="868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500">
                <a:solidFill>
                  <a:srgbClr val="3E3E3E"/>
                </a:solidFill>
                <a:latin typeface="Roboto Slab"/>
                <a:ea typeface="Roboto Slab"/>
                <a:cs typeface="Roboto Slab"/>
                <a:sym typeface="Roboto Slab"/>
              </a:rPr>
              <a:t>Formulation</a:t>
            </a:r>
            <a:endParaRPr b="1" sz="1800">
              <a:solidFill>
                <a:srgbClr val="3E3E3E"/>
              </a:solidFill>
              <a:latin typeface="Roboto Slab"/>
              <a:ea typeface="Roboto Slab"/>
              <a:cs typeface="Roboto Slab"/>
              <a:sym typeface="Roboto Slab"/>
            </a:endParaRPr>
          </a:p>
          <a:p>
            <a:pPr indent="0" lvl="0" marL="0" rtl="0" algn="l">
              <a:spcBef>
                <a:spcPts val="0"/>
              </a:spcBef>
              <a:spcAft>
                <a:spcPts val="0"/>
              </a:spcAft>
              <a:buNone/>
            </a:pPr>
            <a:r>
              <a:t/>
            </a:r>
            <a:endParaRPr b="1" sz="1800">
              <a:solidFill>
                <a:srgbClr val="3E3E3E"/>
              </a:solidFill>
              <a:latin typeface="Roboto Slab"/>
              <a:ea typeface="Roboto Slab"/>
              <a:cs typeface="Roboto Slab"/>
              <a:sym typeface="Roboto Slab"/>
            </a:endParaRPr>
          </a:p>
          <a:p>
            <a:pPr indent="0" lvl="0" marL="0" marR="0" rtl="0" algn="l">
              <a:spcBef>
                <a:spcPts val="0"/>
              </a:spcBef>
              <a:spcAft>
                <a:spcPts val="0"/>
              </a:spcAft>
              <a:buNone/>
            </a:pPr>
            <a:r>
              <a:t/>
            </a:r>
            <a:endParaRPr b="1" sz="2500">
              <a:solidFill>
                <a:srgbClr val="3E3E3E"/>
              </a:solidFill>
              <a:latin typeface="Roboto Slab"/>
              <a:ea typeface="Roboto Slab"/>
              <a:cs typeface="Roboto Slab"/>
              <a:sym typeface="Roboto Slab"/>
            </a:endParaRPr>
          </a:p>
        </p:txBody>
      </p:sp>
      <p:pic>
        <p:nvPicPr>
          <p:cNvPr id="474" name="Google Shape;474;p58"/>
          <p:cNvPicPr preferRelativeResize="0"/>
          <p:nvPr/>
        </p:nvPicPr>
        <p:blipFill>
          <a:blip r:embed="rId3">
            <a:alphaModFix/>
          </a:blip>
          <a:stretch>
            <a:fillRect/>
          </a:stretch>
        </p:blipFill>
        <p:spPr>
          <a:xfrm>
            <a:off x="1661475" y="1966567"/>
            <a:ext cx="7285265" cy="405973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3"/>
          <p:cNvSpPr txBox="1"/>
          <p:nvPr>
            <p:ph idx="12" type="sldNum"/>
          </p:nvPr>
        </p:nvSpPr>
        <p:spPr>
          <a:xfrm>
            <a:off x="11740453" y="6490758"/>
            <a:ext cx="344700" cy="230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150" name="Google Shape;150;p23"/>
          <p:cNvPicPr preferRelativeResize="0"/>
          <p:nvPr/>
        </p:nvPicPr>
        <p:blipFill>
          <a:blip r:embed="rId3">
            <a:alphaModFix/>
          </a:blip>
          <a:stretch>
            <a:fillRect/>
          </a:stretch>
        </p:blipFill>
        <p:spPr>
          <a:xfrm>
            <a:off x="1173275" y="557025"/>
            <a:ext cx="3736475" cy="4981950"/>
          </a:xfrm>
          <a:prstGeom prst="rect">
            <a:avLst/>
          </a:prstGeom>
          <a:noFill/>
          <a:ln>
            <a:noFill/>
          </a:ln>
        </p:spPr>
      </p:pic>
      <p:sp>
        <p:nvSpPr>
          <p:cNvPr id="151" name="Google Shape;151;p23"/>
          <p:cNvSpPr txBox="1"/>
          <p:nvPr/>
        </p:nvSpPr>
        <p:spPr>
          <a:xfrm>
            <a:off x="524850" y="5788725"/>
            <a:ext cx="5483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Roboto Slab Light"/>
                <a:ea typeface="Roboto Slab Light"/>
                <a:cs typeface="Roboto Slab Light"/>
                <a:sym typeface="Roboto Slab Light"/>
              </a:rPr>
              <a:t>This is the Beginning of Both Modern Geometry and Deep Learning</a:t>
            </a:r>
            <a:endParaRPr>
              <a:latin typeface="Roboto Slab Light"/>
              <a:ea typeface="Roboto Slab Light"/>
              <a:cs typeface="Roboto Slab Light"/>
              <a:sym typeface="Roboto Slab Light"/>
            </a:endParaRPr>
          </a:p>
        </p:txBody>
      </p:sp>
      <p:sp>
        <p:nvSpPr>
          <p:cNvPr id="152" name="Google Shape;152;p23"/>
          <p:cNvSpPr txBox="1"/>
          <p:nvPr/>
        </p:nvSpPr>
        <p:spPr>
          <a:xfrm>
            <a:off x="5511275" y="1024775"/>
            <a:ext cx="4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Slab Light"/>
              <a:ea typeface="Roboto Slab Light"/>
              <a:cs typeface="Roboto Slab Light"/>
              <a:sym typeface="Roboto Slab Light"/>
            </a:endParaRPr>
          </a:p>
        </p:txBody>
      </p:sp>
      <p:sp>
        <p:nvSpPr>
          <p:cNvPr id="153" name="Google Shape;153;p23"/>
          <p:cNvSpPr txBox="1"/>
          <p:nvPr/>
        </p:nvSpPr>
        <p:spPr>
          <a:xfrm>
            <a:off x="5458925" y="1090225"/>
            <a:ext cx="5483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latin typeface="Roboto Slab"/>
                <a:ea typeface="Roboto Slab"/>
                <a:cs typeface="Roboto Slab"/>
                <a:sym typeface="Roboto Slab"/>
              </a:rPr>
              <a:t>EUCLIDEAN GEOMETRY</a:t>
            </a:r>
            <a:endParaRPr b="1">
              <a:latin typeface="Roboto Slab"/>
              <a:ea typeface="Roboto Slab"/>
              <a:cs typeface="Roboto Slab"/>
              <a:sym typeface="Roboto Slab"/>
            </a:endParaRPr>
          </a:p>
        </p:txBody>
      </p:sp>
      <p:sp>
        <p:nvSpPr>
          <p:cNvPr id="154" name="Google Shape;154;p23"/>
          <p:cNvSpPr txBox="1"/>
          <p:nvPr/>
        </p:nvSpPr>
        <p:spPr>
          <a:xfrm>
            <a:off x="5563625" y="1639900"/>
            <a:ext cx="5797800" cy="1169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Roboto Slab Light"/>
              <a:buChar char="●"/>
            </a:pPr>
            <a:r>
              <a:rPr lang="en-US" sz="1600">
                <a:latin typeface="Roboto Slab Light"/>
                <a:ea typeface="Roboto Slab Light"/>
                <a:cs typeface="Roboto Slab Light"/>
                <a:sym typeface="Roboto Slab Light"/>
              </a:rPr>
              <a:t>Plane and solid geometry (2-D)</a:t>
            </a:r>
            <a:endParaRPr sz="1600">
              <a:latin typeface="Roboto Slab Light"/>
              <a:ea typeface="Roboto Slab Light"/>
              <a:cs typeface="Roboto Slab Light"/>
              <a:sym typeface="Roboto Slab Light"/>
            </a:endParaRPr>
          </a:p>
          <a:p>
            <a:pPr indent="-330200" lvl="0" marL="457200" rtl="0" algn="l">
              <a:spcBef>
                <a:spcPts val="0"/>
              </a:spcBef>
              <a:spcAft>
                <a:spcPts val="0"/>
              </a:spcAft>
              <a:buSzPts val="1600"/>
              <a:buFont typeface="Roboto Slab Light"/>
              <a:buChar char="●"/>
            </a:pPr>
            <a:r>
              <a:rPr lang="en-US" sz="1600">
                <a:latin typeface="Roboto Slab Light"/>
                <a:ea typeface="Roboto Slab Light"/>
                <a:cs typeface="Roboto Slab Light"/>
                <a:sym typeface="Roboto Slab Light"/>
              </a:rPr>
              <a:t>5 Axioms</a:t>
            </a:r>
            <a:endParaRPr sz="1600">
              <a:latin typeface="Roboto Slab Light"/>
              <a:ea typeface="Roboto Slab Light"/>
              <a:cs typeface="Roboto Slab Light"/>
              <a:sym typeface="Roboto Slab Light"/>
            </a:endParaRPr>
          </a:p>
          <a:p>
            <a:pPr indent="-330200" lvl="0" marL="457200" rtl="0" algn="l">
              <a:spcBef>
                <a:spcPts val="0"/>
              </a:spcBef>
              <a:spcAft>
                <a:spcPts val="0"/>
              </a:spcAft>
              <a:buSzPts val="1600"/>
              <a:buFont typeface="Roboto Slab Light"/>
              <a:buChar char="●"/>
            </a:pPr>
            <a:r>
              <a:rPr lang="en-US" sz="1600">
                <a:latin typeface="Roboto Slab Light"/>
                <a:ea typeface="Roboto Slab Light"/>
                <a:cs typeface="Roboto Slab Light"/>
                <a:sym typeface="Roboto Slab Light"/>
              </a:rPr>
              <a:t>Can’t Able to prove the 5th one</a:t>
            </a:r>
            <a:endParaRPr sz="1600">
              <a:latin typeface="Roboto Slab Light"/>
              <a:ea typeface="Roboto Slab Light"/>
              <a:cs typeface="Roboto Slab Light"/>
              <a:sym typeface="Roboto Slab Light"/>
            </a:endParaRPr>
          </a:p>
          <a:p>
            <a:pPr indent="-330200" lvl="0" marL="457200" rtl="0" algn="l">
              <a:spcBef>
                <a:spcPts val="0"/>
              </a:spcBef>
              <a:spcAft>
                <a:spcPts val="0"/>
              </a:spcAft>
              <a:buSzPts val="1600"/>
              <a:buFont typeface="Roboto Slab Light"/>
              <a:buChar char="●"/>
            </a:pPr>
            <a:r>
              <a:rPr lang="en-US" sz="1600">
                <a:latin typeface="Roboto Slab Light"/>
                <a:ea typeface="Roboto Slab Light"/>
                <a:cs typeface="Roboto Slab Light"/>
                <a:sym typeface="Roboto Slab Light"/>
              </a:rPr>
              <a:t>Book named ELEMENTS</a:t>
            </a:r>
            <a:endParaRPr sz="1600">
              <a:latin typeface="Roboto Slab Light"/>
              <a:ea typeface="Roboto Slab Light"/>
              <a:cs typeface="Roboto Slab Light"/>
              <a:sym typeface="Roboto Slab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9"/>
          <p:cNvSpPr txBox="1"/>
          <p:nvPr/>
        </p:nvSpPr>
        <p:spPr>
          <a:xfrm>
            <a:off x="1208019" y="551286"/>
            <a:ext cx="10445400" cy="868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500">
                <a:solidFill>
                  <a:srgbClr val="3E3E3E"/>
                </a:solidFill>
                <a:latin typeface="Roboto Slab"/>
                <a:ea typeface="Roboto Slab"/>
                <a:cs typeface="Roboto Slab"/>
                <a:sym typeface="Roboto Slab"/>
              </a:rPr>
              <a:t>Formulation</a:t>
            </a:r>
            <a:endParaRPr b="1" sz="1800">
              <a:solidFill>
                <a:srgbClr val="3E3E3E"/>
              </a:solidFill>
              <a:latin typeface="Roboto Slab"/>
              <a:ea typeface="Roboto Slab"/>
              <a:cs typeface="Roboto Slab"/>
              <a:sym typeface="Roboto Slab"/>
            </a:endParaRPr>
          </a:p>
          <a:p>
            <a:pPr indent="0" lvl="0" marL="0" rtl="0" algn="l">
              <a:spcBef>
                <a:spcPts val="0"/>
              </a:spcBef>
              <a:spcAft>
                <a:spcPts val="0"/>
              </a:spcAft>
              <a:buNone/>
            </a:pPr>
            <a:r>
              <a:t/>
            </a:r>
            <a:endParaRPr b="1" sz="1800">
              <a:solidFill>
                <a:srgbClr val="3E3E3E"/>
              </a:solidFill>
              <a:latin typeface="Roboto Slab"/>
              <a:ea typeface="Roboto Slab"/>
              <a:cs typeface="Roboto Slab"/>
              <a:sym typeface="Roboto Slab"/>
            </a:endParaRPr>
          </a:p>
          <a:p>
            <a:pPr indent="0" lvl="0" marL="0" marR="0" rtl="0" algn="l">
              <a:spcBef>
                <a:spcPts val="0"/>
              </a:spcBef>
              <a:spcAft>
                <a:spcPts val="0"/>
              </a:spcAft>
              <a:buNone/>
            </a:pPr>
            <a:r>
              <a:t/>
            </a:r>
            <a:endParaRPr b="1" sz="2500">
              <a:solidFill>
                <a:srgbClr val="3E3E3E"/>
              </a:solidFill>
              <a:latin typeface="Roboto Slab"/>
              <a:ea typeface="Roboto Slab"/>
              <a:cs typeface="Roboto Slab"/>
              <a:sym typeface="Roboto Slab"/>
            </a:endParaRPr>
          </a:p>
        </p:txBody>
      </p:sp>
      <p:pic>
        <p:nvPicPr>
          <p:cNvPr id="480" name="Google Shape;480;p59"/>
          <p:cNvPicPr preferRelativeResize="0"/>
          <p:nvPr/>
        </p:nvPicPr>
        <p:blipFill>
          <a:blip r:embed="rId3">
            <a:alphaModFix/>
          </a:blip>
          <a:stretch>
            <a:fillRect/>
          </a:stretch>
        </p:blipFill>
        <p:spPr>
          <a:xfrm>
            <a:off x="1039731" y="2082589"/>
            <a:ext cx="9785433" cy="3606299"/>
          </a:xfrm>
          <a:prstGeom prst="rect">
            <a:avLst/>
          </a:prstGeom>
          <a:noFill/>
          <a:ln>
            <a:noFill/>
          </a:ln>
        </p:spPr>
      </p:pic>
      <p:pic>
        <p:nvPicPr>
          <p:cNvPr id="481" name="Google Shape;481;p59"/>
          <p:cNvPicPr preferRelativeResize="0"/>
          <p:nvPr/>
        </p:nvPicPr>
        <p:blipFill>
          <a:blip r:embed="rId4">
            <a:alphaModFix/>
          </a:blip>
          <a:stretch>
            <a:fillRect/>
          </a:stretch>
        </p:blipFill>
        <p:spPr>
          <a:xfrm>
            <a:off x="1039725" y="4893438"/>
            <a:ext cx="3352800" cy="12477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0"/>
          <p:cNvSpPr txBox="1"/>
          <p:nvPr/>
        </p:nvSpPr>
        <p:spPr>
          <a:xfrm>
            <a:off x="1208019" y="551286"/>
            <a:ext cx="10445400" cy="868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500">
                <a:solidFill>
                  <a:srgbClr val="3E3E3E"/>
                </a:solidFill>
                <a:latin typeface="Roboto Slab"/>
                <a:ea typeface="Roboto Slab"/>
                <a:cs typeface="Roboto Slab"/>
                <a:sym typeface="Roboto Slab"/>
              </a:rPr>
              <a:t>Formulation</a:t>
            </a:r>
            <a:endParaRPr b="1" sz="1800">
              <a:solidFill>
                <a:srgbClr val="3E3E3E"/>
              </a:solidFill>
              <a:latin typeface="Roboto Slab"/>
              <a:ea typeface="Roboto Slab"/>
              <a:cs typeface="Roboto Slab"/>
              <a:sym typeface="Roboto Slab"/>
            </a:endParaRPr>
          </a:p>
          <a:p>
            <a:pPr indent="0" lvl="0" marL="0" rtl="0" algn="l">
              <a:spcBef>
                <a:spcPts val="0"/>
              </a:spcBef>
              <a:spcAft>
                <a:spcPts val="0"/>
              </a:spcAft>
              <a:buNone/>
            </a:pPr>
            <a:r>
              <a:t/>
            </a:r>
            <a:endParaRPr b="1" sz="1800">
              <a:solidFill>
                <a:srgbClr val="3E3E3E"/>
              </a:solidFill>
              <a:latin typeface="Roboto Slab"/>
              <a:ea typeface="Roboto Slab"/>
              <a:cs typeface="Roboto Slab"/>
              <a:sym typeface="Roboto Slab"/>
            </a:endParaRPr>
          </a:p>
          <a:p>
            <a:pPr indent="0" lvl="0" marL="0" marR="0" rtl="0" algn="l">
              <a:spcBef>
                <a:spcPts val="0"/>
              </a:spcBef>
              <a:spcAft>
                <a:spcPts val="0"/>
              </a:spcAft>
              <a:buNone/>
            </a:pPr>
            <a:r>
              <a:t/>
            </a:r>
            <a:endParaRPr b="1" sz="2500">
              <a:solidFill>
                <a:srgbClr val="3E3E3E"/>
              </a:solidFill>
              <a:latin typeface="Roboto Slab"/>
              <a:ea typeface="Roboto Slab"/>
              <a:cs typeface="Roboto Slab"/>
              <a:sym typeface="Roboto Slab"/>
            </a:endParaRPr>
          </a:p>
        </p:txBody>
      </p:sp>
      <p:pic>
        <p:nvPicPr>
          <p:cNvPr id="487" name="Google Shape;487;p60"/>
          <p:cNvPicPr preferRelativeResize="0"/>
          <p:nvPr/>
        </p:nvPicPr>
        <p:blipFill>
          <a:blip r:embed="rId3">
            <a:alphaModFix/>
          </a:blip>
          <a:stretch>
            <a:fillRect/>
          </a:stretch>
        </p:blipFill>
        <p:spPr>
          <a:xfrm>
            <a:off x="1707161" y="1914217"/>
            <a:ext cx="7440067" cy="399693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1"/>
          <p:cNvSpPr txBox="1"/>
          <p:nvPr>
            <p:ph idx="12" type="sldNum"/>
          </p:nvPr>
        </p:nvSpPr>
        <p:spPr>
          <a:xfrm>
            <a:off x="11740453" y="6490758"/>
            <a:ext cx="344700" cy="23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493" name="Google Shape;493;p61"/>
          <p:cNvSpPr txBox="1"/>
          <p:nvPr/>
        </p:nvSpPr>
        <p:spPr>
          <a:xfrm>
            <a:off x="1208019" y="551286"/>
            <a:ext cx="10445400" cy="868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500">
                <a:solidFill>
                  <a:srgbClr val="3E3E3E"/>
                </a:solidFill>
                <a:latin typeface="Roboto Slab"/>
                <a:ea typeface="Roboto Slab"/>
                <a:cs typeface="Roboto Slab"/>
                <a:sym typeface="Roboto Slab"/>
              </a:rPr>
              <a:t>Hello World in Deep Learning on Graph</a:t>
            </a:r>
            <a:endParaRPr b="1" sz="1800">
              <a:solidFill>
                <a:srgbClr val="3E3E3E"/>
              </a:solidFill>
              <a:latin typeface="Roboto Slab"/>
              <a:ea typeface="Roboto Slab"/>
              <a:cs typeface="Roboto Slab"/>
              <a:sym typeface="Roboto Slab"/>
            </a:endParaRPr>
          </a:p>
          <a:p>
            <a:pPr indent="0" lvl="0" marL="0" marR="0" rtl="0" algn="l">
              <a:spcBef>
                <a:spcPts val="0"/>
              </a:spcBef>
              <a:spcAft>
                <a:spcPts val="0"/>
              </a:spcAft>
              <a:buNone/>
            </a:pPr>
            <a:r>
              <a:t/>
            </a:r>
            <a:endParaRPr b="1" sz="2500">
              <a:solidFill>
                <a:srgbClr val="3E3E3E"/>
              </a:solidFill>
              <a:latin typeface="Roboto Slab"/>
              <a:ea typeface="Roboto Slab"/>
              <a:cs typeface="Roboto Slab"/>
              <a:sym typeface="Roboto Slab"/>
            </a:endParaRPr>
          </a:p>
        </p:txBody>
      </p:sp>
      <p:sp>
        <p:nvSpPr>
          <p:cNvPr id="494" name="Google Shape;494;p61"/>
          <p:cNvSpPr txBox="1"/>
          <p:nvPr>
            <p:ph idx="4294967295" type="body"/>
          </p:nvPr>
        </p:nvSpPr>
        <p:spPr>
          <a:xfrm>
            <a:off x="652050" y="2133367"/>
            <a:ext cx="10887900" cy="870300"/>
          </a:xfrm>
          <a:prstGeom prst="rect">
            <a:avLst/>
          </a:prstGeom>
        </p:spPr>
        <p:txBody>
          <a:bodyPr anchorCtr="0" anchor="t" bIns="121900" lIns="121900" spcFirstLastPara="1" rIns="121900" wrap="square" tIns="121900">
            <a:noAutofit/>
          </a:bodyPr>
          <a:lstStyle/>
          <a:p>
            <a:pPr indent="0" lvl="0" marL="0" rtl="0" algn="l">
              <a:spcBef>
                <a:spcPts val="800"/>
              </a:spcBef>
              <a:spcAft>
                <a:spcPts val="0"/>
              </a:spcAft>
              <a:buNone/>
            </a:pPr>
            <a:r>
              <a:rPr lang="en-US" sz="1900">
                <a:solidFill>
                  <a:srgbClr val="000000"/>
                </a:solidFill>
                <a:latin typeface="Roboto Light"/>
                <a:ea typeface="Roboto Light"/>
                <a:cs typeface="Roboto Light"/>
                <a:sym typeface="Roboto Light"/>
              </a:rPr>
              <a:t>Let’s Understand by practical examples :</a:t>
            </a:r>
            <a:endParaRPr sz="1900">
              <a:solidFill>
                <a:srgbClr val="000000"/>
              </a:solidFill>
              <a:latin typeface="Roboto Light"/>
              <a:ea typeface="Roboto Light"/>
              <a:cs typeface="Roboto Light"/>
              <a:sym typeface="Roboto Light"/>
            </a:endParaRPr>
          </a:p>
        </p:txBody>
      </p:sp>
      <p:pic>
        <p:nvPicPr>
          <p:cNvPr id="495" name="Google Shape;495;p61"/>
          <p:cNvPicPr preferRelativeResize="0"/>
          <p:nvPr/>
        </p:nvPicPr>
        <p:blipFill>
          <a:blip r:embed="rId3">
            <a:alphaModFix/>
          </a:blip>
          <a:stretch>
            <a:fillRect/>
          </a:stretch>
        </p:blipFill>
        <p:spPr>
          <a:xfrm>
            <a:off x="753183" y="3003769"/>
            <a:ext cx="9894968" cy="25232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2"/>
          <p:cNvSpPr txBox="1"/>
          <p:nvPr/>
        </p:nvSpPr>
        <p:spPr>
          <a:xfrm>
            <a:off x="1208019" y="551286"/>
            <a:ext cx="10445400" cy="868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500">
                <a:solidFill>
                  <a:srgbClr val="3E3E3E"/>
                </a:solidFill>
                <a:latin typeface="Roboto Slab"/>
                <a:ea typeface="Roboto Slab"/>
                <a:cs typeface="Roboto Slab"/>
                <a:sym typeface="Roboto Slab"/>
              </a:rPr>
              <a:t>Hello World in Deep Learning on Graph</a:t>
            </a:r>
            <a:endParaRPr b="1" sz="1800">
              <a:solidFill>
                <a:srgbClr val="3E3E3E"/>
              </a:solidFill>
              <a:latin typeface="Roboto Slab"/>
              <a:ea typeface="Roboto Slab"/>
              <a:cs typeface="Roboto Slab"/>
              <a:sym typeface="Roboto Slab"/>
            </a:endParaRPr>
          </a:p>
          <a:p>
            <a:pPr indent="0" lvl="0" marL="0" marR="0" rtl="0" algn="l">
              <a:spcBef>
                <a:spcPts val="0"/>
              </a:spcBef>
              <a:spcAft>
                <a:spcPts val="0"/>
              </a:spcAft>
              <a:buNone/>
            </a:pPr>
            <a:r>
              <a:t/>
            </a:r>
            <a:endParaRPr b="1" sz="2500">
              <a:solidFill>
                <a:srgbClr val="3E3E3E"/>
              </a:solidFill>
              <a:latin typeface="Roboto Slab"/>
              <a:ea typeface="Roboto Slab"/>
              <a:cs typeface="Roboto Slab"/>
              <a:sym typeface="Roboto Slab"/>
            </a:endParaRPr>
          </a:p>
        </p:txBody>
      </p:sp>
      <p:sp>
        <p:nvSpPr>
          <p:cNvPr id="501" name="Google Shape;501;p62"/>
          <p:cNvSpPr txBox="1"/>
          <p:nvPr>
            <p:ph idx="4294967295" type="body"/>
          </p:nvPr>
        </p:nvSpPr>
        <p:spPr>
          <a:xfrm>
            <a:off x="652050" y="1935967"/>
            <a:ext cx="10887900" cy="870300"/>
          </a:xfrm>
          <a:prstGeom prst="rect">
            <a:avLst/>
          </a:prstGeom>
        </p:spPr>
        <p:txBody>
          <a:bodyPr anchorCtr="0" anchor="t" bIns="121900" lIns="121900" spcFirstLastPara="1" rIns="121900" wrap="square" tIns="121900">
            <a:noAutofit/>
          </a:bodyPr>
          <a:lstStyle/>
          <a:p>
            <a:pPr indent="0" lvl="0" marL="0" rtl="0" algn="l">
              <a:spcBef>
                <a:spcPts val="800"/>
              </a:spcBef>
              <a:spcAft>
                <a:spcPts val="0"/>
              </a:spcAft>
              <a:buNone/>
            </a:pPr>
            <a:r>
              <a:rPr lang="en-US" sz="2300">
                <a:solidFill>
                  <a:srgbClr val="000000"/>
                </a:solidFill>
                <a:latin typeface="Roboto Light"/>
                <a:ea typeface="Roboto Light"/>
                <a:cs typeface="Roboto Light"/>
                <a:sym typeface="Roboto Light"/>
              </a:rPr>
              <a:t>Given a graph G = (V, E), a GCN takes as input </a:t>
            </a:r>
            <a:endParaRPr sz="2300">
              <a:solidFill>
                <a:srgbClr val="000000"/>
              </a:solidFill>
              <a:latin typeface="Roboto Light"/>
              <a:ea typeface="Roboto Light"/>
              <a:cs typeface="Roboto Light"/>
              <a:sym typeface="Roboto Light"/>
            </a:endParaRPr>
          </a:p>
          <a:p>
            <a:pPr indent="-361950" lvl="0" marL="457200" rtl="0" algn="l">
              <a:lnSpc>
                <a:spcPct val="218181"/>
              </a:lnSpc>
              <a:spcBef>
                <a:spcPts val="4300"/>
              </a:spcBef>
              <a:spcAft>
                <a:spcPts val="0"/>
              </a:spcAft>
              <a:buClr>
                <a:srgbClr val="292929"/>
              </a:buClr>
              <a:buSzPts val="2100"/>
              <a:buFont typeface="Georgia"/>
              <a:buChar char="●"/>
            </a:pPr>
            <a:r>
              <a:rPr lang="en-US" sz="2100">
                <a:solidFill>
                  <a:srgbClr val="292929"/>
                </a:solidFill>
                <a:highlight>
                  <a:srgbClr val="FFFFFF"/>
                </a:highlight>
                <a:latin typeface="Georgia"/>
                <a:ea typeface="Georgia"/>
                <a:cs typeface="Georgia"/>
                <a:sym typeface="Georgia"/>
              </a:rPr>
              <a:t>An input feature matrix </a:t>
            </a:r>
            <a:r>
              <a:rPr i="1" lang="en-US" sz="2100">
                <a:solidFill>
                  <a:srgbClr val="292929"/>
                </a:solidFill>
                <a:highlight>
                  <a:srgbClr val="FFFFFF"/>
                </a:highlight>
                <a:latin typeface="Georgia"/>
                <a:ea typeface="Georgia"/>
                <a:cs typeface="Georgia"/>
                <a:sym typeface="Georgia"/>
              </a:rPr>
              <a:t>N × F⁰</a:t>
            </a:r>
            <a:r>
              <a:rPr lang="en-US" sz="2100">
                <a:solidFill>
                  <a:srgbClr val="292929"/>
                </a:solidFill>
                <a:highlight>
                  <a:srgbClr val="FFFFFF"/>
                </a:highlight>
                <a:latin typeface="Georgia"/>
                <a:ea typeface="Georgia"/>
                <a:cs typeface="Georgia"/>
                <a:sym typeface="Georgia"/>
              </a:rPr>
              <a:t> feature matrix, </a:t>
            </a:r>
            <a:r>
              <a:rPr b="1" i="1" lang="en-US" sz="2100">
                <a:solidFill>
                  <a:srgbClr val="292929"/>
                </a:solidFill>
                <a:highlight>
                  <a:srgbClr val="FFFFFF"/>
                </a:highlight>
                <a:latin typeface="Georgia"/>
                <a:ea typeface="Georgia"/>
                <a:cs typeface="Georgia"/>
                <a:sym typeface="Georgia"/>
              </a:rPr>
              <a:t>X,</a:t>
            </a:r>
            <a:r>
              <a:rPr lang="en-US" sz="2100">
                <a:solidFill>
                  <a:srgbClr val="292929"/>
                </a:solidFill>
                <a:highlight>
                  <a:srgbClr val="FFFFFF"/>
                </a:highlight>
                <a:latin typeface="Georgia"/>
                <a:ea typeface="Georgia"/>
                <a:cs typeface="Georgia"/>
                <a:sym typeface="Georgia"/>
              </a:rPr>
              <a:t> where </a:t>
            </a:r>
            <a:r>
              <a:rPr i="1" lang="en-US" sz="2100">
                <a:solidFill>
                  <a:srgbClr val="292929"/>
                </a:solidFill>
                <a:highlight>
                  <a:srgbClr val="FFFFFF"/>
                </a:highlight>
                <a:latin typeface="Georgia"/>
                <a:ea typeface="Georgia"/>
                <a:cs typeface="Georgia"/>
                <a:sym typeface="Georgia"/>
              </a:rPr>
              <a:t>N</a:t>
            </a:r>
            <a:r>
              <a:rPr lang="en-US" sz="2100">
                <a:solidFill>
                  <a:srgbClr val="292929"/>
                </a:solidFill>
                <a:highlight>
                  <a:srgbClr val="FFFFFF"/>
                </a:highlight>
                <a:latin typeface="Georgia"/>
                <a:ea typeface="Georgia"/>
                <a:cs typeface="Georgia"/>
                <a:sym typeface="Georgia"/>
              </a:rPr>
              <a:t> is the number of nodes and </a:t>
            </a:r>
            <a:r>
              <a:rPr i="1" lang="en-US" sz="2100">
                <a:solidFill>
                  <a:srgbClr val="292929"/>
                </a:solidFill>
                <a:highlight>
                  <a:srgbClr val="FFFFFF"/>
                </a:highlight>
                <a:latin typeface="Georgia"/>
                <a:ea typeface="Georgia"/>
                <a:cs typeface="Georgia"/>
                <a:sym typeface="Georgia"/>
              </a:rPr>
              <a:t>F⁰</a:t>
            </a:r>
            <a:r>
              <a:rPr lang="en-US" sz="2100">
                <a:solidFill>
                  <a:srgbClr val="292929"/>
                </a:solidFill>
                <a:highlight>
                  <a:srgbClr val="FFFFFF"/>
                </a:highlight>
                <a:latin typeface="Georgia"/>
                <a:ea typeface="Georgia"/>
                <a:cs typeface="Georgia"/>
                <a:sym typeface="Georgia"/>
              </a:rPr>
              <a:t> is the number of input features for each node</a:t>
            </a:r>
            <a:endParaRPr sz="2100">
              <a:solidFill>
                <a:srgbClr val="292929"/>
              </a:solidFill>
              <a:highlight>
                <a:srgbClr val="FFFFFF"/>
              </a:highlight>
              <a:latin typeface="Georgia"/>
              <a:ea typeface="Georgia"/>
              <a:cs typeface="Georgia"/>
              <a:sym typeface="Georgia"/>
            </a:endParaRPr>
          </a:p>
          <a:p>
            <a:pPr indent="-361950" lvl="0" marL="457200" rtl="0" algn="l">
              <a:lnSpc>
                <a:spcPct val="218181"/>
              </a:lnSpc>
              <a:spcBef>
                <a:spcPts val="0"/>
              </a:spcBef>
              <a:spcAft>
                <a:spcPts val="0"/>
              </a:spcAft>
              <a:buClr>
                <a:srgbClr val="292929"/>
              </a:buClr>
              <a:buSzPts val="2100"/>
              <a:buFont typeface="Georgia"/>
              <a:buChar char="●"/>
            </a:pPr>
            <a:r>
              <a:rPr lang="en-US" sz="2100">
                <a:solidFill>
                  <a:srgbClr val="292929"/>
                </a:solidFill>
                <a:highlight>
                  <a:srgbClr val="FFFFFF"/>
                </a:highlight>
                <a:latin typeface="Georgia"/>
                <a:ea typeface="Georgia"/>
                <a:cs typeface="Georgia"/>
                <a:sym typeface="Georgia"/>
              </a:rPr>
              <a:t> </a:t>
            </a:r>
            <a:r>
              <a:rPr i="1" lang="en-US" sz="2100">
                <a:solidFill>
                  <a:srgbClr val="292929"/>
                </a:solidFill>
                <a:highlight>
                  <a:srgbClr val="FFFFFF"/>
                </a:highlight>
                <a:latin typeface="Georgia"/>
                <a:ea typeface="Georgia"/>
                <a:cs typeface="Georgia"/>
                <a:sym typeface="Georgia"/>
              </a:rPr>
              <a:t>N</a:t>
            </a:r>
            <a:r>
              <a:rPr lang="en-US" sz="2100">
                <a:solidFill>
                  <a:srgbClr val="292929"/>
                </a:solidFill>
                <a:highlight>
                  <a:srgbClr val="FFFFFF"/>
                </a:highlight>
                <a:latin typeface="Georgia"/>
                <a:ea typeface="Georgia"/>
                <a:cs typeface="Georgia"/>
                <a:sym typeface="Georgia"/>
              </a:rPr>
              <a:t> × </a:t>
            </a:r>
            <a:r>
              <a:rPr i="1" lang="en-US" sz="2100">
                <a:solidFill>
                  <a:srgbClr val="292929"/>
                </a:solidFill>
                <a:highlight>
                  <a:srgbClr val="FFFFFF"/>
                </a:highlight>
                <a:latin typeface="Georgia"/>
                <a:ea typeface="Georgia"/>
                <a:cs typeface="Georgia"/>
                <a:sym typeface="Georgia"/>
              </a:rPr>
              <a:t>N </a:t>
            </a:r>
            <a:r>
              <a:rPr lang="en-US" sz="2100">
                <a:solidFill>
                  <a:srgbClr val="292929"/>
                </a:solidFill>
                <a:highlight>
                  <a:srgbClr val="FFFFFF"/>
                </a:highlight>
                <a:latin typeface="Georgia"/>
                <a:ea typeface="Georgia"/>
                <a:cs typeface="Georgia"/>
                <a:sym typeface="Georgia"/>
              </a:rPr>
              <a:t>matrix representation of the graph structure such as the adjacency matrix </a:t>
            </a:r>
            <a:r>
              <a:rPr b="1" i="1" lang="en-US" sz="2100">
                <a:solidFill>
                  <a:srgbClr val="292929"/>
                </a:solidFill>
                <a:highlight>
                  <a:srgbClr val="FFFFFF"/>
                </a:highlight>
                <a:latin typeface="Georgia"/>
                <a:ea typeface="Georgia"/>
                <a:cs typeface="Georgia"/>
                <a:sym typeface="Georgia"/>
              </a:rPr>
              <a:t>A</a:t>
            </a:r>
            <a:r>
              <a:rPr lang="en-US" sz="2100">
                <a:solidFill>
                  <a:srgbClr val="292929"/>
                </a:solidFill>
                <a:highlight>
                  <a:srgbClr val="FFFFFF"/>
                </a:highlight>
                <a:latin typeface="Georgia"/>
                <a:ea typeface="Georgia"/>
                <a:cs typeface="Georgia"/>
                <a:sym typeface="Georgia"/>
              </a:rPr>
              <a:t> of G.</a:t>
            </a:r>
            <a:endParaRPr sz="2100">
              <a:solidFill>
                <a:srgbClr val="292929"/>
              </a:solidFill>
              <a:highlight>
                <a:srgbClr val="FFFFFF"/>
              </a:highlight>
              <a:latin typeface="Georgia"/>
              <a:ea typeface="Georgia"/>
              <a:cs typeface="Georgia"/>
              <a:sym typeface="Georgia"/>
            </a:endParaRPr>
          </a:p>
          <a:p>
            <a:pPr indent="0" lvl="0" marL="0" rtl="0" algn="l">
              <a:spcBef>
                <a:spcPts val="800"/>
              </a:spcBef>
              <a:spcAft>
                <a:spcPts val="0"/>
              </a:spcAft>
              <a:buNone/>
            </a:pPr>
            <a:r>
              <a:t/>
            </a:r>
            <a:endParaRPr sz="19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3"/>
          <p:cNvSpPr txBox="1"/>
          <p:nvPr>
            <p:ph idx="12" type="sldNum"/>
          </p:nvPr>
        </p:nvSpPr>
        <p:spPr>
          <a:xfrm>
            <a:off x="11740453" y="6490758"/>
            <a:ext cx="344700" cy="23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507" name="Google Shape;507;p63"/>
          <p:cNvSpPr txBox="1"/>
          <p:nvPr/>
        </p:nvSpPr>
        <p:spPr>
          <a:xfrm>
            <a:off x="1208019" y="551286"/>
            <a:ext cx="10445400" cy="868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500">
                <a:solidFill>
                  <a:srgbClr val="3E3E3E"/>
                </a:solidFill>
                <a:latin typeface="Roboto Slab"/>
                <a:ea typeface="Roboto Slab"/>
                <a:cs typeface="Roboto Slab"/>
                <a:sym typeface="Roboto Slab"/>
              </a:rPr>
              <a:t>Hello World in Deep Learning on Graph</a:t>
            </a:r>
            <a:endParaRPr b="1" sz="1800">
              <a:solidFill>
                <a:srgbClr val="3E3E3E"/>
              </a:solidFill>
              <a:latin typeface="Roboto Slab"/>
              <a:ea typeface="Roboto Slab"/>
              <a:cs typeface="Roboto Slab"/>
              <a:sym typeface="Roboto Slab"/>
            </a:endParaRPr>
          </a:p>
          <a:p>
            <a:pPr indent="0" lvl="0" marL="0" marR="0" rtl="0" algn="l">
              <a:spcBef>
                <a:spcPts val="0"/>
              </a:spcBef>
              <a:spcAft>
                <a:spcPts val="0"/>
              </a:spcAft>
              <a:buNone/>
            </a:pPr>
            <a:r>
              <a:t/>
            </a:r>
            <a:endParaRPr b="1" sz="2500">
              <a:solidFill>
                <a:srgbClr val="3E3E3E"/>
              </a:solidFill>
              <a:latin typeface="Roboto Slab"/>
              <a:ea typeface="Roboto Slab"/>
              <a:cs typeface="Roboto Slab"/>
              <a:sym typeface="Roboto Slab"/>
            </a:endParaRPr>
          </a:p>
        </p:txBody>
      </p:sp>
      <p:sp>
        <p:nvSpPr>
          <p:cNvPr id="508" name="Google Shape;508;p63"/>
          <p:cNvSpPr txBox="1"/>
          <p:nvPr>
            <p:ph idx="4294967295" type="body"/>
          </p:nvPr>
        </p:nvSpPr>
        <p:spPr>
          <a:xfrm>
            <a:off x="3884025" y="1885280"/>
            <a:ext cx="10887900" cy="870300"/>
          </a:xfrm>
          <a:prstGeom prst="rect">
            <a:avLst/>
          </a:prstGeom>
        </p:spPr>
        <p:txBody>
          <a:bodyPr anchorCtr="0" anchor="t" bIns="121900" lIns="121900" spcFirstLastPara="1" rIns="121900" wrap="square" tIns="121900">
            <a:noAutofit/>
          </a:bodyPr>
          <a:lstStyle/>
          <a:p>
            <a:pPr indent="0" lvl="0" marL="0" rtl="0" algn="l">
              <a:spcBef>
                <a:spcPts val="800"/>
              </a:spcBef>
              <a:spcAft>
                <a:spcPts val="0"/>
              </a:spcAft>
              <a:buNone/>
            </a:pPr>
            <a:r>
              <a:rPr lang="en-US" sz="2200">
                <a:solidFill>
                  <a:srgbClr val="000000"/>
                </a:solidFill>
                <a:latin typeface="Roboto Light"/>
                <a:ea typeface="Roboto Light"/>
                <a:cs typeface="Roboto Light"/>
                <a:sym typeface="Roboto Light"/>
              </a:rPr>
              <a:t>A Simple Propagation Rule</a:t>
            </a:r>
            <a:endParaRPr sz="2200">
              <a:solidFill>
                <a:srgbClr val="000000"/>
              </a:solidFill>
              <a:latin typeface="Roboto Light"/>
              <a:ea typeface="Roboto Light"/>
              <a:cs typeface="Roboto Light"/>
              <a:sym typeface="Roboto Light"/>
            </a:endParaRPr>
          </a:p>
          <a:p>
            <a:pPr indent="0" lvl="0" marL="609600" rtl="0" algn="l">
              <a:lnSpc>
                <a:spcPct val="218181"/>
              </a:lnSpc>
              <a:spcBef>
                <a:spcPts val="2300"/>
              </a:spcBef>
              <a:spcAft>
                <a:spcPts val="0"/>
              </a:spcAft>
              <a:buNone/>
            </a:pPr>
            <a:r>
              <a:t/>
            </a:r>
            <a:endParaRPr sz="2100">
              <a:solidFill>
                <a:srgbClr val="292929"/>
              </a:solidFill>
              <a:highlight>
                <a:srgbClr val="FFFFFF"/>
              </a:highlight>
              <a:latin typeface="Georgia"/>
              <a:ea typeface="Georgia"/>
              <a:cs typeface="Georgia"/>
              <a:sym typeface="Georgia"/>
            </a:endParaRPr>
          </a:p>
          <a:p>
            <a:pPr indent="0" lvl="0" marL="0" rtl="0" algn="l">
              <a:spcBef>
                <a:spcPts val="800"/>
              </a:spcBef>
              <a:spcAft>
                <a:spcPts val="0"/>
              </a:spcAft>
              <a:buNone/>
            </a:pPr>
            <a:r>
              <a:t/>
            </a:r>
            <a:endParaRPr sz="1900"/>
          </a:p>
        </p:txBody>
      </p:sp>
      <p:sp>
        <p:nvSpPr>
          <p:cNvPr id="509" name="Google Shape;509;p63"/>
          <p:cNvSpPr txBox="1"/>
          <p:nvPr/>
        </p:nvSpPr>
        <p:spPr>
          <a:xfrm>
            <a:off x="1554425" y="3952413"/>
            <a:ext cx="8856900" cy="10332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None/>
            </a:pPr>
            <a:r>
              <a:t/>
            </a:r>
            <a:endParaRPr sz="1900">
              <a:latin typeface="Roboto"/>
              <a:ea typeface="Roboto"/>
              <a:cs typeface="Roboto"/>
              <a:sym typeface="Roboto"/>
            </a:endParaRPr>
          </a:p>
        </p:txBody>
      </p:sp>
      <p:pic>
        <p:nvPicPr>
          <p:cNvPr id="510" name="Google Shape;510;p63"/>
          <p:cNvPicPr preferRelativeResize="0"/>
          <p:nvPr/>
        </p:nvPicPr>
        <p:blipFill>
          <a:blip r:embed="rId3">
            <a:alphaModFix/>
          </a:blip>
          <a:stretch>
            <a:fillRect/>
          </a:stretch>
        </p:blipFill>
        <p:spPr>
          <a:xfrm>
            <a:off x="3954050" y="3011034"/>
            <a:ext cx="3819800" cy="5082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64"/>
          <p:cNvSpPr txBox="1"/>
          <p:nvPr>
            <p:ph idx="12" type="sldNum"/>
          </p:nvPr>
        </p:nvSpPr>
        <p:spPr>
          <a:xfrm>
            <a:off x="11740453" y="6490758"/>
            <a:ext cx="344700" cy="23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516" name="Google Shape;516;p64"/>
          <p:cNvSpPr txBox="1"/>
          <p:nvPr/>
        </p:nvSpPr>
        <p:spPr>
          <a:xfrm>
            <a:off x="1208019" y="551286"/>
            <a:ext cx="10445400" cy="868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500">
                <a:solidFill>
                  <a:srgbClr val="3E3E3E"/>
                </a:solidFill>
                <a:latin typeface="Roboto Slab"/>
                <a:ea typeface="Roboto Slab"/>
                <a:cs typeface="Roboto Slab"/>
                <a:sym typeface="Roboto Slab"/>
              </a:rPr>
              <a:t>Hello World in Deep Learning on Graph</a:t>
            </a:r>
            <a:endParaRPr b="1" sz="1800">
              <a:solidFill>
                <a:srgbClr val="3E3E3E"/>
              </a:solidFill>
              <a:latin typeface="Roboto Slab"/>
              <a:ea typeface="Roboto Slab"/>
              <a:cs typeface="Roboto Slab"/>
              <a:sym typeface="Roboto Slab"/>
            </a:endParaRPr>
          </a:p>
          <a:p>
            <a:pPr indent="0" lvl="0" marL="0" marR="0" rtl="0" algn="l">
              <a:spcBef>
                <a:spcPts val="0"/>
              </a:spcBef>
              <a:spcAft>
                <a:spcPts val="0"/>
              </a:spcAft>
              <a:buNone/>
            </a:pPr>
            <a:r>
              <a:t/>
            </a:r>
            <a:endParaRPr b="1" sz="2500">
              <a:solidFill>
                <a:srgbClr val="3E3E3E"/>
              </a:solidFill>
              <a:latin typeface="Roboto Slab"/>
              <a:ea typeface="Roboto Slab"/>
              <a:cs typeface="Roboto Slab"/>
              <a:sym typeface="Roboto Slab"/>
            </a:endParaRPr>
          </a:p>
        </p:txBody>
      </p:sp>
      <p:sp>
        <p:nvSpPr>
          <p:cNvPr id="517" name="Google Shape;517;p64"/>
          <p:cNvSpPr txBox="1"/>
          <p:nvPr>
            <p:ph idx="4294967295" type="body"/>
          </p:nvPr>
        </p:nvSpPr>
        <p:spPr>
          <a:xfrm>
            <a:off x="2774200" y="1811092"/>
            <a:ext cx="10887900" cy="870300"/>
          </a:xfrm>
          <a:prstGeom prst="rect">
            <a:avLst/>
          </a:prstGeom>
        </p:spPr>
        <p:txBody>
          <a:bodyPr anchorCtr="0" anchor="t" bIns="121900" lIns="121900" spcFirstLastPara="1" rIns="121900" wrap="square" tIns="121900">
            <a:noAutofit/>
          </a:bodyPr>
          <a:lstStyle/>
          <a:p>
            <a:pPr indent="0" lvl="0" marL="0" rtl="0" algn="l">
              <a:spcBef>
                <a:spcPts val="800"/>
              </a:spcBef>
              <a:spcAft>
                <a:spcPts val="0"/>
              </a:spcAft>
              <a:buNone/>
            </a:pPr>
            <a:r>
              <a:rPr lang="en-US" sz="2300">
                <a:solidFill>
                  <a:srgbClr val="000000"/>
                </a:solidFill>
                <a:latin typeface="Roboto Light"/>
                <a:ea typeface="Roboto Light"/>
                <a:cs typeface="Roboto Light"/>
                <a:sym typeface="Roboto Light"/>
              </a:rPr>
              <a:t>Every Node is a vector of </a:t>
            </a:r>
            <a:r>
              <a:rPr i="1" lang="en-US" sz="2300">
                <a:solidFill>
                  <a:srgbClr val="000000"/>
                </a:solidFill>
                <a:latin typeface="Roboto Light"/>
                <a:ea typeface="Roboto Light"/>
                <a:cs typeface="Roboto Light"/>
                <a:sym typeface="Roboto Light"/>
              </a:rPr>
              <a:t>d</a:t>
            </a:r>
            <a:r>
              <a:rPr lang="en-US" sz="2300">
                <a:solidFill>
                  <a:srgbClr val="000000"/>
                </a:solidFill>
                <a:latin typeface="Roboto Light"/>
                <a:ea typeface="Roboto Light"/>
                <a:cs typeface="Roboto Light"/>
                <a:sym typeface="Roboto Light"/>
              </a:rPr>
              <a:t> dimension</a:t>
            </a:r>
            <a:endParaRPr sz="2300">
              <a:solidFill>
                <a:srgbClr val="000000"/>
              </a:solidFill>
              <a:latin typeface="Roboto Light"/>
              <a:ea typeface="Roboto Light"/>
              <a:cs typeface="Roboto Light"/>
              <a:sym typeface="Roboto Light"/>
            </a:endParaRPr>
          </a:p>
          <a:p>
            <a:pPr indent="0" lvl="0" marL="609600" rtl="0" algn="l">
              <a:lnSpc>
                <a:spcPct val="218181"/>
              </a:lnSpc>
              <a:spcBef>
                <a:spcPts val="2300"/>
              </a:spcBef>
              <a:spcAft>
                <a:spcPts val="0"/>
              </a:spcAft>
              <a:buNone/>
            </a:pPr>
            <a:r>
              <a:t/>
            </a:r>
            <a:endParaRPr sz="2100">
              <a:solidFill>
                <a:srgbClr val="292929"/>
              </a:solidFill>
              <a:highlight>
                <a:srgbClr val="FFFFFF"/>
              </a:highlight>
              <a:latin typeface="Georgia"/>
              <a:ea typeface="Georgia"/>
              <a:cs typeface="Georgia"/>
              <a:sym typeface="Georgia"/>
            </a:endParaRPr>
          </a:p>
          <a:p>
            <a:pPr indent="0" lvl="0" marL="0" rtl="0" algn="l">
              <a:spcBef>
                <a:spcPts val="800"/>
              </a:spcBef>
              <a:spcAft>
                <a:spcPts val="0"/>
              </a:spcAft>
              <a:buNone/>
            </a:pPr>
            <a:r>
              <a:t/>
            </a:r>
            <a:endParaRPr sz="1900"/>
          </a:p>
        </p:txBody>
      </p:sp>
      <p:sp>
        <p:nvSpPr>
          <p:cNvPr id="518" name="Google Shape;518;p64"/>
          <p:cNvSpPr txBox="1"/>
          <p:nvPr/>
        </p:nvSpPr>
        <p:spPr>
          <a:xfrm>
            <a:off x="750325" y="3891100"/>
            <a:ext cx="8856900" cy="1033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1900">
              <a:latin typeface="Roboto"/>
              <a:ea typeface="Roboto"/>
              <a:cs typeface="Roboto"/>
              <a:sym typeface="Roboto"/>
            </a:endParaRPr>
          </a:p>
        </p:txBody>
      </p:sp>
      <p:pic>
        <p:nvPicPr>
          <p:cNvPr id="519" name="Google Shape;519;p64"/>
          <p:cNvPicPr preferRelativeResize="0"/>
          <p:nvPr/>
        </p:nvPicPr>
        <p:blipFill>
          <a:blip r:embed="rId3">
            <a:alphaModFix/>
          </a:blip>
          <a:stretch>
            <a:fillRect/>
          </a:stretch>
        </p:blipFill>
        <p:spPr>
          <a:xfrm>
            <a:off x="2395425" y="3207500"/>
            <a:ext cx="6112626" cy="20211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65"/>
          <p:cNvSpPr txBox="1"/>
          <p:nvPr>
            <p:ph idx="12" type="sldNum"/>
          </p:nvPr>
        </p:nvSpPr>
        <p:spPr>
          <a:xfrm>
            <a:off x="11740453" y="6490758"/>
            <a:ext cx="344700" cy="230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526" name="Google Shape;526;p65"/>
          <p:cNvSpPr txBox="1"/>
          <p:nvPr/>
        </p:nvSpPr>
        <p:spPr>
          <a:xfrm>
            <a:off x="1152600" y="532325"/>
            <a:ext cx="6154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latin typeface="Roboto Slab"/>
                <a:ea typeface="Roboto Slab"/>
                <a:cs typeface="Roboto Slab"/>
                <a:sym typeface="Roboto Slab"/>
              </a:rPr>
              <a:t>Application of GNN</a:t>
            </a:r>
            <a:endParaRPr b="1" sz="2300">
              <a:latin typeface="Roboto Slab"/>
              <a:ea typeface="Roboto Slab"/>
              <a:cs typeface="Roboto Slab"/>
              <a:sym typeface="Roboto Slab"/>
            </a:endParaRPr>
          </a:p>
        </p:txBody>
      </p:sp>
      <p:pic>
        <p:nvPicPr>
          <p:cNvPr id="527" name="Google Shape;527;p65"/>
          <p:cNvPicPr preferRelativeResize="0"/>
          <p:nvPr/>
        </p:nvPicPr>
        <p:blipFill>
          <a:blip r:embed="rId3">
            <a:alphaModFix/>
          </a:blip>
          <a:stretch>
            <a:fillRect/>
          </a:stretch>
        </p:blipFill>
        <p:spPr>
          <a:xfrm>
            <a:off x="521596" y="1488900"/>
            <a:ext cx="4343025" cy="1940100"/>
          </a:xfrm>
          <a:prstGeom prst="rect">
            <a:avLst/>
          </a:prstGeom>
          <a:noFill/>
          <a:ln>
            <a:noFill/>
          </a:ln>
        </p:spPr>
      </p:pic>
      <p:pic>
        <p:nvPicPr>
          <p:cNvPr id="528" name="Google Shape;528;p65"/>
          <p:cNvPicPr preferRelativeResize="0"/>
          <p:nvPr/>
        </p:nvPicPr>
        <p:blipFill>
          <a:blip r:embed="rId4">
            <a:alphaModFix/>
          </a:blip>
          <a:stretch>
            <a:fillRect/>
          </a:stretch>
        </p:blipFill>
        <p:spPr>
          <a:xfrm>
            <a:off x="6096000" y="1315650"/>
            <a:ext cx="5801925" cy="2404300"/>
          </a:xfrm>
          <a:prstGeom prst="rect">
            <a:avLst/>
          </a:prstGeom>
          <a:noFill/>
          <a:ln>
            <a:noFill/>
          </a:ln>
        </p:spPr>
      </p:pic>
      <p:pic>
        <p:nvPicPr>
          <p:cNvPr id="529" name="Google Shape;529;p65"/>
          <p:cNvPicPr preferRelativeResize="0"/>
          <p:nvPr/>
        </p:nvPicPr>
        <p:blipFill>
          <a:blip r:embed="rId5">
            <a:alphaModFix/>
          </a:blip>
          <a:stretch>
            <a:fillRect/>
          </a:stretch>
        </p:blipFill>
        <p:spPr>
          <a:xfrm>
            <a:off x="521600" y="4274125"/>
            <a:ext cx="3622425" cy="2216625"/>
          </a:xfrm>
          <a:prstGeom prst="rect">
            <a:avLst/>
          </a:prstGeom>
          <a:noFill/>
          <a:ln>
            <a:noFill/>
          </a:ln>
        </p:spPr>
      </p:pic>
      <p:pic>
        <p:nvPicPr>
          <p:cNvPr id="530" name="Google Shape;530;p65"/>
          <p:cNvPicPr preferRelativeResize="0"/>
          <p:nvPr/>
        </p:nvPicPr>
        <p:blipFill>
          <a:blip r:embed="rId6">
            <a:alphaModFix/>
          </a:blip>
          <a:stretch>
            <a:fillRect/>
          </a:stretch>
        </p:blipFill>
        <p:spPr>
          <a:xfrm>
            <a:off x="6393150" y="4274132"/>
            <a:ext cx="4975637" cy="2216619"/>
          </a:xfrm>
          <a:prstGeom prst="rect">
            <a:avLst/>
          </a:prstGeom>
          <a:noFill/>
          <a:ln>
            <a:noFill/>
          </a:ln>
        </p:spPr>
      </p:pic>
      <p:sp>
        <p:nvSpPr>
          <p:cNvPr id="531" name="Google Shape;531;p65"/>
          <p:cNvSpPr txBox="1"/>
          <p:nvPr/>
        </p:nvSpPr>
        <p:spPr>
          <a:xfrm>
            <a:off x="1080013" y="1088700"/>
            <a:ext cx="3226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Roboto Slab Light"/>
                <a:ea typeface="Roboto Slab Light"/>
                <a:cs typeface="Roboto Slab Light"/>
                <a:sym typeface="Roboto Slab Light"/>
              </a:rPr>
              <a:t>Node Classification</a:t>
            </a:r>
            <a:endParaRPr>
              <a:latin typeface="Roboto Slab Light"/>
              <a:ea typeface="Roboto Slab Light"/>
              <a:cs typeface="Roboto Slab Light"/>
              <a:sym typeface="Roboto Slab Light"/>
            </a:endParaRPr>
          </a:p>
        </p:txBody>
      </p:sp>
      <p:sp>
        <p:nvSpPr>
          <p:cNvPr id="532" name="Google Shape;532;p65"/>
          <p:cNvSpPr txBox="1"/>
          <p:nvPr/>
        </p:nvSpPr>
        <p:spPr>
          <a:xfrm>
            <a:off x="7459600" y="932525"/>
            <a:ext cx="3226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Roboto Slab Light"/>
                <a:ea typeface="Roboto Slab Light"/>
                <a:cs typeface="Roboto Slab Light"/>
                <a:sym typeface="Roboto Slab Light"/>
              </a:rPr>
              <a:t>Graph Classification</a:t>
            </a:r>
            <a:endParaRPr>
              <a:latin typeface="Roboto Slab Light"/>
              <a:ea typeface="Roboto Slab Light"/>
              <a:cs typeface="Roboto Slab Light"/>
              <a:sym typeface="Roboto Slab Light"/>
            </a:endParaRPr>
          </a:p>
        </p:txBody>
      </p:sp>
      <p:sp>
        <p:nvSpPr>
          <p:cNvPr id="533" name="Google Shape;533;p65"/>
          <p:cNvSpPr txBox="1"/>
          <p:nvPr/>
        </p:nvSpPr>
        <p:spPr>
          <a:xfrm>
            <a:off x="719713" y="3651463"/>
            <a:ext cx="3226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Roboto Slab Light"/>
                <a:ea typeface="Roboto Slab Light"/>
                <a:cs typeface="Roboto Slab Light"/>
                <a:sym typeface="Roboto Slab Light"/>
              </a:rPr>
              <a:t>Link Prediction</a:t>
            </a:r>
            <a:endParaRPr>
              <a:latin typeface="Roboto Slab Light"/>
              <a:ea typeface="Roboto Slab Light"/>
              <a:cs typeface="Roboto Slab Light"/>
              <a:sym typeface="Roboto Slab Light"/>
            </a:endParaRPr>
          </a:p>
        </p:txBody>
      </p:sp>
      <p:sp>
        <p:nvSpPr>
          <p:cNvPr id="534" name="Google Shape;534;p65"/>
          <p:cNvSpPr txBox="1"/>
          <p:nvPr/>
        </p:nvSpPr>
        <p:spPr>
          <a:xfrm>
            <a:off x="7267850" y="3796925"/>
            <a:ext cx="3226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Roboto Slab Light"/>
                <a:ea typeface="Roboto Slab Light"/>
                <a:cs typeface="Roboto Slab Light"/>
                <a:sym typeface="Roboto Slab Light"/>
              </a:rPr>
              <a:t>Graph Clustering</a:t>
            </a:r>
            <a:endParaRPr>
              <a:latin typeface="Roboto Slab Light"/>
              <a:ea typeface="Roboto Slab Light"/>
              <a:cs typeface="Roboto Slab Light"/>
              <a:sym typeface="Roboto Slab 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66"/>
          <p:cNvSpPr txBox="1"/>
          <p:nvPr>
            <p:ph idx="12" type="sldNum"/>
          </p:nvPr>
        </p:nvSpPr>
        <p:spPr>
          <a:xfrm>
            <a:off x="11740453" y="6490758"/>
            <a:ext cx="344700" cy="23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540" name="Google Shape;540;p66"/>
          <p:cNvSpPr txBox="1"/>
          <p:nvPr/>
        </p:nvSpPr>
        <p:spPr>
          <a:xfrm>
            <a:off x="1208019" y="551286"/>
            <a:ext cx="10445400" cy="868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500">
                <a:solidFill>
                  <a:srgbClr val="3E3E3E"/>
                </a:solidFill>
                <a:latin typeface="Roboto Slab"/>
                <a:ea typeface="Roboto Slab"/>
                <a:cs typeface="Roboto Slab"/>
                <a:sym typeface="Roboto Slab"/>
              </a:rPr>
              <a:t>Example</a:t>
            </a:r>
            <a:endParaRPr b="1" sz="1800">
              <a:solidFill>
                <a:srgbClr val="3E3E3E"/>
              </a:solidFill>
              <a:latin typeface="Roboto Slab"/>
              <a:ea typeface="Roboto Slab"/>
              <a:cs typeface="Roboto Slab"/>
              <a:sym typeface="Roboto Slab"/>
            </a:endParaRPr>
          </a:p>
          <a:p>
            <a:pPr indent="0" lvl="0" marL="0" marR="0" rtl="0" algn="l">
              <a:spcBef>
                <a:spcPts val="0"/>
              </a:spcBef>
              <a:spcAft>
                <a:spcPts val="0"/>
              </a:spcAft>
              <a:buNone/>
            </a:pPr>
            <a:r>
              <a:t/>
            </a:r>
            <a:endParaRPr b="1" sz="2500">
              <a:solidFill>
                <a:srgbClr val="3E3E3E"/>
              </a:solidFill>
              <a:latin typeface="Roboto Slab"/>
              <a:ea typeface="Roboto Slab"/>
              <a:cs typeface="Roboto Slab"/>
              <a:sym typeface="Roboto Slab"/>
            </a:endParaRPr>
          </a:p>
        </p:txBody>
      </p:sp>
      <p:sp>
        <p:nvSpPr>
          <p:cNvPr id="541" name="Google Shape;541;p66"/>
          <p:cNvSpPr txBox="1"/>
          <p:nvPr/>
        </p:nvSpPr>
        <p:spPr>
          <a:xfrm>
            <a:off x="2230125" y="1941850"/>
            <a:ext cx="6368100" cy="2230200"/>
          </a:xfrm>
          <a:prstGeom prst="rect">
            <a:avLst/>
          </a:prstGeom>
          <a:noFill/>
          <a:ln>
            <a:noFill/>
          </a:ln>
        </p:spPr>
        <p:txBody>
          <a:bodyPr anchorCtr="0" anchor="t" bIns="91425" lIns="91425" spcFirstLastPara="1" rIns="91425" wrap="square" tIns="91425">
            <a:noAutofit/>
          </a:bodyPr>
          <a:lstStyle/>
          <a:p>
            <a:pPr indent="0" lvl="0" marL="609600" rtl="0" algn="l">
              <a:lnSpc>
                <a:spcPct val="218181"/>
              </a:lnSpc>
              <a:spcBef>
                <a:spcPts val="2300"/>
              </a:spcBef>
              <a:spcAft>
                <a:spcPts val="0"/>
              </a:spcAft>
              <a:buNone/>
            </a:pPr>
            <a:r>
              <a:rPr lang="en-US" sz="2100">
                <a:latin typeface="Roboto"/>
                <a:ea typeface="Roboto"/>
                <a:cs typeface="Roboto"/>
                <a:sym typeface="Roboto"/>
              </a:rPr>
              <a:t>Jupyter Notebook explanation : Notebook 1</a:t>
            </a:r>
            <a:endParaRPr sz="2100">
              <a:latin typeface="Roboto"/>
              <a:ea typeface="Roboto"/>
              <a:cs typeface="Roboto"/>
              <a:sym typeface="Roboto"/>
            </a:endParaRPr>
          </a:p>
          <a:p>
            <a:pPr indent="0" lvl="0" marL="609600" rtl="0" algn="l">
              <a:lnSpc>
                <a:spcPct val="218181"/>
              </a:lnSpc>
              <a:spcBef>
                <a:spcPts val="2300"/>
              </a:spcBef>
              <a:spcAft>
                <a:spcPts val="0"/>
              </a:spcAft>
              <a:buNone/>
            </a:pPr>
            <a:r>
              <a:rPr b="1" lang="en-US" sz="1850">
                <a:solidFill>
                  <a:srgbClr val="FF0000"/>
                </a:solidFill>
                <a:highlight>
                  <a:srgbClr val="FFFFFF"/>
                </a:highlight>
                <a:latin typeface="Verdana"/>
                <a:ea typeface="Verdana"/>
                <a:cs typeface="Verdana"/>
                <a:sym typeface="Verdana"/>
              </a:rPr>
              <a:t>https://tinyurl.com/gcn-formulation</a:t>
            </a:r>
            <a:endParaRPr b="1" sz="1850">
              <a:solidFill>
                <a:srgbClr val="FF0000"/>
              </a:solidFill>
              <a:highlight>
                <a:srgbClr val="FFFFFF"/>
              </a:highlight>
              <a:latin typeface="Verdana"/>
              <a:ea typeface="Verdana"/>
              <a:cs typeface="Verdana"/>
              <a:sym typeface="Verdana"/>
            </a:endParaRPr>
          </a:p>
          <a:p>
            <a:pPr indent="0" lvl="0" marL="609600" rtl="0" algn="l">
              <a:lnSpc>
                <a:spcPct val="218181"/>
              </a:lnSpc>
              <a:spcBef>
                <a:spcPts val="2300"/>
              </a:spcBef>
              <a:spcAft>
                <a:spcPts val="0"/>
              </a:spcAft>
              <a:buNone/>
            </a:pPr>
            <a:r>
              <a:rPr lang="en-US" sz="2100">
                <a:latin typeface="Roboto"/>
                <a:ea typeface="Roboto"/>
                <a:cs typeface="Roboto"/>
                <a:sym typeface="Roboto"/>
              </a:rPr>
              <a:t> </a:t>
            </a:r>
            <a:endParaRPr sz="2100">
              <a:solidFill>
                <a:srgbClr val="292929"/>
              </a:solidFill>
              <a:highlight>
                <a:schemeClr val="lt1"/>
              </a:highlight>
              <a:latin typeface="Georgia"/>
              <a:ea typeface="Georgia"/>
              <a:cs typeface="Georgia"/>
              <a:sym typeface="Georgia"/>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67"/>
          <p:cNvSpPr txBox="1"/>
          <p:nvPr>
            <p:ph idx="12" type="sldNum"/>
          </p:nvPr>
        </p:nvSpPr>
        <p:spPr>
          <a:xfrm>
            <a:off x="11740453" y="6490758"/>
            <a:ext cx="344700" cy="23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547" name="Google Shape;547;p67"/>
          <p:cNvSpPr txBox="1"/>
          <p:nvPr/>
        </p:nvSpPr>
        <p:spPr>
          <a:xfrm>
            <a:off x="1208019" y="551286"/>
            <a:ext cx="10445400" cy="868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500">
                <a:solidFill>
                  <a:srgbClr val="3E3E3E"/>
                </a:solidFill>
                <a:latin typeface="Roboto Slab"/>
                <a:ea typeface="Roboto Slab"/>
                <a:cs typeface="Roboto Slab"/>
                <a:sym typeface="Roboto Slab"/>
              </a:rPr>
              <a:t>Key Points from Notebook</a:t>
            </a:r>
            <a:endParaRPr b="1" sz="1800">
              <a:solidFill>
                <a:srgbClr val="3E3E3E"/>
              </a:solidFill>
              <a:latin typeface="Roboto Slab"/>
              <a:ea typeface="Roboto Slab"/>
              <a:cs typeface="Roboto Slab"/>
              <a:sym typeface="Roboto Slab"/>
            </a:endParaRPr>
          </a:p>
          <a:p>
            <a:pPr indent="0" lvl="0" marL="0" marR="0" rtl="0" algn="l">
              <a:spcBef>
                <a:spcPts val="0"/>
              </a:spcBef>
              <a:spcAft>
                <a:spcPts val="0"/>
              </a:spcAft>
              <a:buNone/>
            </a:pPr>
            <a:r>
              <a:t/>
            </a:r>
            <a:endParaRPr b="1" sz="2500">
              <a:solidFill>
                <a:srgbClr val="3E3E3E"/>
              </a:solidFill>
              <a:latin typeface="Roboto Slab"/>
              <a:ea typeface="Roboto Slab"/>
              <a:cs typeface="Roboto Slab"/>
              <a:sym typeface="Roboto Slab"/>
            </a:endParaRPr>
          </a:p>
        </p:txBody>
      </p:sp>
      <p:sp>
        <p:nvSpPr>
          <p:cNvPr id="548" name="Google Shape;548;p67"/>
          <p:cNvSpPr txBox="1"/>
          <p:nvPr/>
        </p:nvSpPr>
        <p:spPr>
          <a:xfrm>
            <a:off x="812125" y="1972325"/>
            <a:ext cx="10364400" cy="3635100"/>
          </a:xfrm>
          <a:prstGeom prst="rect">
            <a:avLst/>
          </a:prstGeom>
          <a:noFill/>
          <a:ln>
            <a:noFill/>
          </a:ln>
        </p:spPr>
        <p:txBody>
          <a:bodyPr anchorCtr="0" anchor="t" bIns="91425" lIns="91425" spcFirstLastPara="1" rIns="91425" wrap="square" tIns="91425">
            <a:noAutofit/>
          </a:bodyPr>
          <a:lstStyle/>
          <a:p>
            <a:pPr indent="-450850" lvl="0" marL="609600" rtl="0" algn="l">
              <a:lnSpc>
                <a:spcPct val="115000"/>
              </a:lnSpc>
              <a:spcBef>
                <a:spcPts val="0"/>
              </a:spcBef>
              <a:spcAft>
                <a:spcPts val="0"/>
              </a:spcAft>
              <a:buSzPts val="2300"/>
              <a:buFont typeface="Roboto"/>
              <a:buChar char="●"/>
            </a:pPr>
            <a:r>
              <a:rPr lang="en-US" sz="2300">
                <a:latin typeface="Roboto"/>
                <a:ea typeface="Roboto"/>
                <a:cs typeface="Roboto"/>
                <a:sym typeface="Roboto"/>
              </a:rPr>
              <a:t>In Graph based Models, using the Adjacency Matrix(A) enables the model to learn the features of neighboring nodes.</a:t>
            </a:r>
            <a:endParaRPr sz="2300">
              <a:latin typeface="Roboto"/>
              <a:ea typeface="Roboto"/>
              <a:cs typeface="Roboto"/>
              <a:sym typeface="Roboto"/>
            </a:endParaRPr>
          </a:p>
          <a:p>
            <a:pPr indent="-450850" lvl="0" marL="609600" rtl="0" algn="l">
              <a:lnSpc>
                <a:spcPct val="115000"/>
              </a:lnSpc>
              <a:spcBef>
                <a:spcPts val="0"/>
              </a:spcBef>
              <a:spcAft>
                <a:spcPts val="0"/>
              </a:spcAft>
              <a:buSzPts val="2300"/>
              <a:buFont typeface="Roboto"/>
              <a:buChar char="●"/>
            </a:pPr>
            <a:r>
              <a:rPr lang="en-US" sz="2300">
                <a:latin typeface="Roboto"/>
                <a:ea typeface="Roboto"/>
                <a:cs typeface="Roboto"/>
                <a:sym typeface="Roboto"/>
              </a:rPr>
              <a:t>Thomas Kipf and Max Welling (2017)  Used the Renormalization trick to normalize the features in Fast Approximate Spectral-</a:t>
            </a:r>
            <a:r>
              <a:rPr lang="en-US" sz="2300">
                <a:latin typeface="Roboto"/>
                <a:ea typeface="Roboto"/>
                <a:cs typeface="Roboto"/>
                <a:sym typeface="Roboto"/>
              </a:rPr>
              <a:t>b</a:t>
            </a:r>
            <a:r>
              <a:rPr lang="en-US" sz="2300">
                <a:latin typeface="Roboto"/>
                <a:ea typeface="Roboto"/>
                <a:cs typeface="Roboto"/>
                <a:sym typeface="Roboto"/>
              </a:rPr>
              <a:t>ased Graph Convolutional Networks. </a:t>
            </a:r>
            <a:endParaRPr sz="2300">
              <a:latin typeface="Roboto"/>
              <a:ea typeface="Roboto"/>
              <a:cs typeface="Roboto"/>
              <a:sym typeface="Roboto"/>
            </a:endParaRPr>
          </a:p>
          <a:p>
            <a:pPr indent="-450850" lvl="0" marL="609600" rtl="0" algn="l">
              <a:lnSpc>
                <a:spcPct val="115000"/>
              </a:lnSpc>
              <a:spcBef>
                <a:spcPts val="0"/>
              </a:spcBef>
              <a:spcAft>
                <a:spcPts val="0"/>
              </a:spcAft>
              <a:buSzPts val="2300"/>
              <a:buFont typeface="Roboto"/>
              <a:buChar char="●"/>
            </a:pPr>
            <a:r>
              <a:rPr lang="en-US" sz="2300">
                <a:latin typeface="Roboto"/>
                <a:ea typeface="Roboto"/>
                <a:cs typeface="Roboto"/>
                <a:sym typeface="Roboto"/>
              </a:rPr>
              <a:t>GCNs can learn features representation to cluster even before training.</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68"/>
          <p:cNvSpPr txBox="1"/>
          <p:nvPr>
            <p:ph idx="12" type="sldNum"/>
          </p:nvPr>
        </p:nvSpPr>
        <p:spPr>
          <a:xfrm>
            <a:off x="11740453" y="6490758"/>
            <a:ext cx="344700" cy="23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554" name="Google Shape;554;p68"/>
          <p:cNvSpPr txBox="1"/>
          <p:nvPr/>
        </p:nvSpPr>
        <p:spPr>
          <a:xfrm>
            <a:off x="1208019" y="551286"/>
            <a:ext cx="10445400" cy="868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500">
                <a:solidFill>
                  <a:srgbClr val="3E3E3E"/>
                </a:solidFill>
                <a:latin typeface="Roboto Slab"/>
                <a:ea typeface="Roboto Slab"/>
                <a:cs typeface="Roboto Slab"/>
                <a:sym typeface="Roboto Slab"/>
              </a:rPr>
              <a:t>Applications of Geometric Deep Learning</a:t>
            </a:r>
            <a:endParaRPr b="1" sz="1800">
              <a:solidFill>
                <a:srgbClr val="3E3E3E"/>
              </a:solidFill>
              <a:latin typeface="Roboto Slab"/>
              <a:ea typeface="Roboto Slab"/>
              <a:cs typeface="Roboto Slab"/>
              <a:sym typeface="Roboto Slab"/>
            </a:endParaRPr>
          </a:p>
          <a:p>
            <a:pPr indent="0" lvl="0" marL="0" marR="0" rtl="0" algn="l">
              <a:spcBef>
                <a:spcPts val="0"/>
              </a:spcBef>
              <a:spcAft>
                <a:spcPts val="0"/>
              </a:spcAft>
              <a:buNone/>
            </a:pPr>
            <a:r>
              <a:t/>
            </a:r>
            <a:endParaRPr b="1" sz="2500">
              <a:solidFill>
                <a:srgbClr val="3E3E3E"/>
              </a:solidFill>
              <a:latin typeface="Roboto Slab"/>
              <a:ea typeface="Roboto Slab"/>
              <a:cs typeface="Roboto Slab"/>
              <a:sym typeface="Roboto Slab"/>
            </a:endParaRPr>
          </a:p>
        </p:txBody>
      </p:sp>
      <p:pic>
        <p:nvPicPr>
          <p:cNvPr id="555" name="Google Shape;555;p68"/>
          <p:cNvPicPr preferRelativeResize="0"/>
          <p:nvPr/>
        </p:nvPicPr>
        <p:blipFill>
          <a:blip r:embed="rId3">
            <a:alphaModFix/>
          </a:blip>
          <a:stretch>
            <a:fillRect/>
          </a:stretch>
        </p:blipFill>
        <p:spPr>
          <a:xfrm>
            <a:off x="2095775" y="1268450"/>
            <a:ext cx="8552499" cy="51334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4"/>
          <p:cNvSpPr txBox="1"/>
          <p:nvPr>
            <p:ph idx="12" type="sldNum"/>
          </p:nvPr>
        </p:nvSpPr>
        <p:spPr>
          <a:xfrm>
            <a:off x="11740453" y="6490758"/>
            <a:ext cx="344700" cy="230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61" name="Google Shape;161;p24"/>
          <p:cNvSpPr txBox="1"/>
          <p:nvPr/>
        </p:nvSpPr>
        <p:spPr>
          <a:xfrm>
            <a:off x="2226225" y="5251250"/>
            <a:ext cx="9161400" cy="969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700">
                <a:latin typeface="Roboto Slab Light"/>
                <a:ea typeface="Roboto Slab Light"/>
                <a:cs typeface="Roboto Slab Light"/>
                <a:sym typeface="Roboto Slab Light"/>
              </a:rPr>
              <a:t>Do not try the Parallel in that Way, I know that way all along. I have measured that bottomless night, all the light and all the joy of my life went out there.</a:t>
            </a:r>
            <a:endParaRPr sz="1700">
              <a:latin typeface="Roboto Slab Light"/>
              <a:ea typeface="Roboto Slab Light"/>
              <a:cs typeface="Roboto Slab Light"/>
              <a:sym typeface="Roboto Slab Light"/>
            </a:endParaRPr>
          </a:p>
          <a:p>
            <a:pPr indent="457200" lvl="0" marL="0" rtl="0" algn="ctr">
              <a:spcBef>
                <a:spcPts val="0"/>
              </a:spcBef>
              <a:spcAft>
                <a:spcPts val="0"/>
              </a:spcAft>
              <a:buNone/>
            </a:pPr>
            <a:r>
              <a:rPr lang="en-US" sz="1700">
                <a:latin typeface="Roboto Slab Light"/>
                <a:ea typeface="Roboto Slab Light"/>
                <a:cs typeface="Roboto Slab Light"/>
                <a:sym typeface="Roboto Slab Light"/>
              </a:rPr>
              <a:t>-</a:t>
            </a:r>
            <a:r>
              <a:rPr b="1" lang="en-US" sz="1700">
                <a:latin typeface="Roboto Slab"/>
                <a:ea typeface="Roboto Slab"/>
                <a:cs typeface="Roboto Slab"/>
                <a:sym typeface="Roboto Slab"/>
              </a:rPr>
              <a:t>Farcus Bulyai</a:t>
            </a:r>
            <a:r>
              <a:rPr lang="en-US" sz="1700">
                <a:latin typeface="Roboto Slab Light"/>
                <a:ea typeface="Roboto Slab Light"/>
                <a:cs typeface="Roboto Slab Light"/>
                <a:sym typeface="Roboto Slab Light"/>
              </a:rPr>
              <a:t> to his son (April 4th 1820)</a:t>
            </a:r>
            <a:endParaRPr sz="1700">
              <a:latin typeface="Roboto Slab Light"/>
              <a:ea typeface="Roboto Slab Light"/>
              <a:cs typeface="Roboto Slab Light"/>
              <a:sym typeface="Roboto Slab Light"/>
            </a:endParaRPr>
          </a:p>
        </p:txBody>
      </p:sp>
      <p:pic>
        <p:nvPicPr>
          <p:cNvPr id="162" name="Google Shape;162;p24"/>
          <p:cNvPicPr preferRelativeResize="0"/>
          <p:nvPr/>
        </p:nvPicPr>
        <p:blipFill>
          <a:blip r:embed="rId3">
            <a:alphaModFix/>
          </a:blip>
          <a:stretch>
            <a:fillRect/>
          </a:stretch>
        </p:blipFill>
        <p:spPr>
          <a:xfrm>
            <a:off x="3661775" y="370225"/>
            <a:ext cx="6290309" cy="435837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69"/>
          <p:cNvSpPr txBox="1"/>
          <p:nvPr>
            <p:ph idx="12" type="sldNum"/>
          </p:nvPr>
        </p:nvSpPr>
        <p:spPr>
          <a:xfrm>
            <a:off x="11740453" y="6490758"/>
            <a:ext cx="344700" cy="230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561" name="Google Shape;561;p69"/>
          <p:cNvSpPr txBox="1"/>
          <p:nvPr/>
        </p:nvSpPr>
        <p:spPr>
          <a:xfrm>
            <a:off x="1208019" y="551286"/>
            <a:ext cx="10445400" cy="868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500">
                <a:solidFill>
                  <a:srgbClr val="3E3E3E"/>
                </a:solidFill>
                <a:latin typeface="Roboto Slab"/>
                <a:ea typeface="Roboto Slab"/>
                <a:cs typeface="Roboto Slab"/>
                <a:sym typeface="Roboto Slab"/>
              </a:rPr>
              <a:t>Applications </a:t>
            </a:r>
            <a:endParaRPr b="1" sz="2500">
              <a:solidFill>
                <a:srgbClr val="3E3E3E"/>
              </a:solidFill>
              <a:latin typeface="Roboto Slab"/>
              <a:ea typeface="Roboto Slab"/>
              <a:cs typeface="Roboto Slab"/>
              <a:sym typeface="Roboto Slab"/>
            </a:endParaRPr>
          </a:p>
        </p:txBody>
      </p:sp>
      <p:sp>
        <p:nvSpPr>
          <p:cNvPr id="562" name="Google Shape;562;p69"/>
          <p:cNvSpPr txBox="1"/>
          <p:nvPr/>
        </p:nvSpPr>
        <p:spPr>
          <a:xfrm>
            <a:off x="1105725" y="481725"/>
            <a:ext cx="9813600" cy="43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2100">
              <a:latin typeface="Roboto Slab SemiBold"/>
              <a:ea typeface="Roboto Slab SemiBold"/>
              <a:cs typeface="Roboto Slab SemiBold"/>
              <a:sym typeface="Roboto Slab SemiBold"/>
            </a:endParaRPr>
          </a:p>
          <a:p>
            <a:pPr indent="0" lvl="0" marL="0" rtl="0" algn="l">
              <a:lnSpc>
                <a:spcPct val="115000"/>
              </a:lnSpc>
              <a:spcBef>
                <a:spcPts val="0"/>
              </a:spcBef>
              <a:spcAft>
                <a:spcPts val="0"/>
              </a:spcAft>
              <a:buNone/>
            </a:pPr>
            <a:r>
              <a:t/>
            </a:r>
            <a:endParaRPr sz="2100">
              <a:latin typeface="Roboto Slab SemiBold"/>
              <a:ea typeface="Roboto Slab SemiBold"/>
              <a:cs typeface="Roboto Slab SemiBold"/>
              <a:sym typeface="Roboto Slab SemiBold"/>
            </a:endParaRPr>
          </a:p>
          <a:p>
            <a:pPr indent="0" lvl="0" marL="0" rtl="0" algn="l">
              <a:spcBef>
                <a:spcPts val="0"/>
              </a:spcBef>
              <a:spcAft>
                <a:spcPts val="0"/>
              </a:spcAft>
              <a:buNone/>
            </a:pPr>
            <a:r>
              <a:rPr b="1" lang="en-US" sz="2500">
                <a:solidFill>
                  <a:srgbClr val="3E3E3E"/>
                </a:solidFill>
                <a:latin typeface="Roboto Slab"/>
                <a:ea typeface="Roboto Slab"/>
                <a:cs typeface="Roboto Slab"/>
                <a:sym typeface="Roboto Slab"/>
              </a:rPr>
              <a:t>MAGNET</a:t>
            </a:r>
            <a:r>
              <a:rPr b="1" lang="en-US" sz="2800">
                <a:solidFill>
                  <a:srgbClr val="3E3E3E"/>
                </a:solidFill>
                <a:latin typeface="Roboto Slab"/>
                <a:ea typeface="Roboto Slab"/>
                <a:cs typeface="Roboto Slab"/>
                <a:sym typeface="Roboto Slab"/>
              </a:rPr>
              <a:t> : </a:t>
            </a:r>
            <a:r>
              <a:rPr lang="en-US" sz="2500">
                <a:solidFill>
                  <a:srgbClr val="1155CC"/>
                </a:solidFill>
                <a:latin typeface="Roboto Slab SemiBold"/>
                <a:ea typeface="Roboto Slab SemiBold"/>
                <a:cs typeface="Roboto Slab SemiBold"/>
                <a:sym typeface="Roboto Slab SemiBold"/>
              </a:rPr>
              <a:t>M</a:t>
            </a:r>
            <a:r>
              <a:rPr lang="en-US" sz="2100">
                <a:latin typeface="Roboto Slab SemiBold"/>
                <a:ea typeface="Roboto Slab SemiBold"/>
                <a:cs typeface="Roboto Slab SemiBold"/>
                <a:sym typeface="Roboto Slab SemiBold"/>
              </a:rPr>
              <a:t>ulti-Label Text Classification using </a:t>
            </a:r>
            <a:r>
              <a:rPr lang="en-US" sz="2300">
                <a:solidFill>
                  <a:srgbClr val="1155CC"/>
                </a:solidFill>
                <a:latin typeface="Roboto Slab SemiBold"/>
                <a:ea typeface="Roboto Slab SemiBold"/>
                <a:cs typeface="Roboto Slab SemiBold"/>
                <a:sym typeface="Roboto Slab SemiBold"/>
              </a:rPr>
              <a:t>A</a:t>
            </a:r>
            <a:r>
              <a:rPr lang="en-US" sz="2100">
                <a:latin typeface="Roboto Slab SemiBold"/>
                <a:ea typeface="Roboto Slab SemiBold"/>
                <a:cs typeface="Roboto Slab SemiBold"/>
                <a:sym typeface="Roboto Slab SemiBold"/>
              </a:rPr>
              <a:t>ttention-based </a:t>
            </a:r>
            <a:r>
              <a:rPr lang="en-US" sz="2100">
                <a:solidFill>
                  <a:srgbClr val="1155CC"/>
                </a:solidFill>
                <a:latin typeface="Roboto Slab SemiBold"/>
                <a:ea typeface="Roboto Slab SemiBold"/>
                <a:cs typeface="Roboto Slab SemiBold"/>
                <a:sym typeface="Roboto Slab SemiBold"/>
              </a:rPr>
              <a:t>G</a:t>
            </a:r>
            <a:r>
              <a:rPr lang="en-US" sz="2100">
                <a:latin typeface="Roboto Slab SemiBold"/>
                <a:ea typeface="Roboto Slab SemiBold"/>
                <a:cs typeface="Roboto Slab SemiBold"/>
                <a:sym typeface="Roboto Slab SemiBold"/>
              </a:rPr>
              <a:t>raph Neural </a:t>
            </a:r>
            <a:r>
              <a:rPr lang="en-US" sz="2100">
                <a:solidFill>
                  <a:srgbClr val="1155CC"/>
                </a:solidFill>
                <a:latin typeface="Roboto Slab SemiBold"/>
                <a:ea typeface="Roboto Slab SemiBold"/>
                <a:cs typeface="Roboto Slab SemiBold"/>
                <a:sym typeface="Roboto Slab SemiBold"/>
              </a:rPr>
              <a:t>Net</a:t>
            </a:r>
            <a:r>
              <a:rPr lang="en-US" sz="2100">
                <a:latin typeface="Roboto Slab SemiBold"/>
                <a:ea typeface="Roboto Slab SemiBold"/>
                <a:cs typeface="Roboto Slab SemiBold"/>
                <a:sym typeface="Roboto Slab SemiBold"/>
              </a:rPr>
              <a:t>work</a:t>
            </a:r>
            <a:endParaRPr b="1" sz="2100">
              <a:solidFill>
                <a:srgbClr val="3E3E3E"/>
              </a:solidFill>
              <a:latin typeface="Roboto Slab"/>
              <a:ea typeface="Roboto Slab"/>
              <a:cs typeface="Roboto Slab"/>
              <a:sym typeface="Roboto Slab"/>
            </a:endParaRPr>
          </a:p>
          <a:p>
            <a:pPr indent="0" lvl="0" marL="0" rtl="0" algn="l">
              <a:lnSpc>
                <a:spcPct val="115000"/>
              </a:lnSpc>
              <a:spcBef>
                <a:spcPts val="0"/>
              </a:spcBef>
              <a:spcAft>
                <a:spcPts val="0"/>
              </a:spcAft>
              <a:buNone/>
            </a:pPr>
            <a:r>
              <a:t/>
            </a:r>
            <a:endParaRPr sz="2100">
              <a:latin typeface="Roboto Slab SemiBold"/>
              <a:ea typeface="Roboto Slab SemiBold"/>
              <a:cs typeface="Roboto Slab SemiBold"/>
              <a:sym typeface="Roboto Slab SemiBold"/>
            </a:endParaRPr>
          </a:p>
          <a:p>
            <a:pPr indent="0" lvl="0" marL="0" rtl="0" algn="l">
              <a:lnSpc>
                <a:spcPct val="115000"/>
              </a:lnSpc>
              <a:spcBef>
                <a:spcPts val="0"/>
              </a:spcBef>
              <a:spcAft>
                <a:spcPts val="0"/>
              </a:spcAft>
              <a:buNone/>
            </a:pPr>
            <a:r>
              <a:t/>
            </a:r>
            <a:endParaRPr sz="2100">
              <a:latin typeface="Roboto Slab SemiBold"/>
              <a:ea typeface="Roboto Slab SemiBold"/>
              <a:cs typeface="Roboto Slab SemiBold"/>
              <a:sym typeface="Roboto Slab SemiBold"/>
            </a:endParaRPr>
          </a:p>
        </p:txBody>
      </p:sp>
      <p:sp>
        <p:nvSpPr>
          <p:cNvPr id="563" name="Google Shape;563;p69"/>
          <p:cNvSpPr txBox="1"/>
          <p:nvPr/>
        </p:nvSpPr>
        <p:spPr>
          <a:xfrm>
            <a:off x="244767" y="2800267"/>
            <a:ext cx="8856900" cy="1033200"/>
          </a:xfrm>
          <a:prstGeom prst="rect">
            <a:avLst/>
          </a:prstGeom>
          <a:noFill/>
          <a:ln>
            <a:noFill/>
          </a:ln>
        </p:spPr>
        <p:txBody>
          <a:bodyPr anchorCtr="0" anchor="t" bIns="121900" lIns="121900" spcFirstLastPara="1" rIns="121900" wrap="square" tIns="121900">
            <a:noAutofit/>
          </a:bodyPr>
          <a:lstStyle/>
          <a:p>
            <a:pPr indent="0" lvl="0" marL="609600" rtl="0" algn="l">
              <a:lnSpc>
                <a:spcPct val="150000"/>
              </a:lnSpc>
              <a:spcBef>
                <a:spcPts val="0"/>
              </a:spcBef>
              <a:spcAft>
                <a:spcPts val="0"/>
              </a:spcAft>
              <a:buNone/>
            </a:pPr>
            <a:r>
              <a:t/>
            </a:r>
            <a:endParaRPr sz="1600">
              <a:latin typeface="Roboto"/>
              <a:ea typeface="Roboto"/>
              <a:cs typeface="Roboto"/>
              <a:sym typeface="Roboto"/>
            </a:endParaRPr>
          </a:p>
        </p:txBody>
      </p:sp>
      <p:pic>
        <p:nvPicPr>
          <p:cNvPr id="564" name="Google Shape;564;p69"/>
          <p:cNvPicPr preferRelativeResize="0"/>
          <p:nvPr/>
        </p:nvPicPr>
        <p:blipFill>
          <a:blip r:embed="rId3">
            <a:alphaModFix/>
          </a:blip>
          <a:stretch>
            <a:fillRect/>
          </a:stretch>
        </p:blipFill>
        <p:spPr>
          <a:xfrm>
            <a:off x="3009012" y="2592375"/>
            <a:ext cx="4842626" cy="3452599"/>
          </a:xfrm>
          <a:prstGeom prst="rect">
            <a:avLst/>
          </a:prstGeom>
          <a:noFill/>
          <a:ln>
            <a:noFill/>
          </a:ln>
        </p:spPr>
      </p:pic>
      <p:sp>
        <p:nvSpPr>
          <p:cNvPr id="565" name="Google Shape;565;p69"/>
          <p:cNvSpPr txBox="1"/>
          <p:nvPr/>
        </p:nvSpPr>
        <p:spPr>
          <a:xfrm>
            <a:off x="535375" y="6373600"/>
            <a:ext cx="9789900" cy="114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u="sng">
                <a:solidFill>
                  <a:schemeClr val="hlink"/>
                </a:solidFill>
                <a:hlinkClick r:id="rId4"/>
              </a:rPr>
              <a:t>https://www.groundai.com/project/multi-label-text-classification-using-attention-based-graph-neural-network/1</a:t>
            </a:r>
            <a:endParaRPr sz="1800">
              <a:latin typeface="Roboto Slab Light"/>
              <a:ea typeface="Roboto Slab Light"/>
              <a:cs typeface="Roboto Slab Light"/>
              <a:sym typeface="Roboto Slab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70"/>
          <p:cNvSpPr txBox="1"/>
          <p:nvPr>
            <p:ph idx="12" type="sldNum"/>
          </p:nvPr>
        </p:nvSpPr>
        <p:spPr>
          <a:xfrm>
            <a:off x="11740453" y="6490758"/>
            <a:ext cx="344700" cy="230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572" name="Google Shape;572;p70"/>
          <p:cNvSpPr txBox="1"/>
          <p:nvPr/>
        </p:nvSpPr>
        <p:spPr>
          <a:xfrm>
            <a:off x="1408375" y="612275"/>
            <a:ext cx="4987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Roboto Slab"/>
                <a:ea typeface="Roboto Slab"/>
                <a:cs typeface="Roboto Slab"/>
                <a:sym typeface="Roboto Slab"/>
              </a:rPr>
              <a:t>Credits</a:t>
            </a:r>
            <a:endParaRPr b="1" sz="2000">
              <a:latin typeface="Roboto Slab"/>
              <a:ea typeface="Roboto Slab"/>
              <a:cs typeface="Roboto Slab"/>
              <a:sym typeface="Roboto Slab"/>
            </a:endParaRPr>
          </a:p>
        </p:txBody>
      </p:sp>
      <p:sp>
        <p:nvSpPr>
          <p:cNvPr id="573" name="Google Shape;573;p70"/>
          <p:cNvSpPr txBox="1"/>
          <p:nvPr/>
        </p:nvSpPr>
        <p:spPr>
          <a:xfrm>
            <a:off x="641050" y="1651350"/>
            <a:ext cx="10311000" cy="1376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Roboto Slab Light"/>
              <a:buAutoNum type="arabicPeriod"/>
            </a:pPr>
            <a:r>
              <a:rPr lang="en-US" sz="1800">
                <a:latin typeface="Roboto Slab Light"/>
                <a:ea typeface="Roboto Slab Light"/>
                <a:cs typeface="Roboto Slab Light"/>
                <a:sym typeface="Roboto Slab Light"/>
              </a:rPr>
              <a:t>Extra Credits: </a:t>
            </a:r>
            <a:r>
              <a:rPr lang="en-US" sz="1800"/>
              <a:t>The History of Non-Euclidean Geometry</a:t>
            </a:r>
            <a:endParaRPr sz="1800"/>
          </a:p>
          <a:p>
            <a:pPr indent="-342900" lvl="0" marL="457200" rtl="0" algn="l">
              <a:lnSpc>
                <a:spcPct val="115000"/>
              </a:lnSpc>
              <a:spcBef>
                <a:spcPts val="0"/>
              </a:spcBef>
              <a:spcAft>
                <a:spcPts val="0"/>
              </a:spcAft>
              <a:buSzPts val="1800"/>
              <a:buFont typeface="Roboto Slab Light"/>
              <a:buAutoNum type="arabicPeriod"/>
            </a:pPr>
            <a:r>
              <a:rPr lang="en-US" sz="1800">
                <a:solidFill>
                  <a:srgbClr val="3E3E3E"/>
                </a:solidFill>
                <a:uFill>
                  <a:noFill/>
                </a:uFill>
                <a:latin typeface="Roboto Slab"/>
                <a:ea typeface="Roboto Slab"/>
                <a:cs typeface="Roboto Slab"/>
                <a:sym typeface="Roboto Slab"/>
                <a:hlinkClick r:id="rId3">
                  <a:extLst>
                    <a:ext uri="{A12FA001-AC4F-418D-AE19-62706E023703}">
                      <ahyp:hlinkClr val="tx"/>
                    </a:ext>
                  </a:extLst>
                </a:hlinkClick>
              </a:rPr>
              <a:t>Michael Bronstein</a:t>
            </a:r>
            <a:r>
              <a:rPr lang="en-US" sz="1800">
                <a:latin typeface="Roboto Slab Light"/>
                <a:ea typeface="Roboto Slab Light"/>
                <a:cs typeface="Roboto Slab Light"/>
                <a:sym typeface="Roboto Slab Light"/>
              </a:rPr>
              <a:t>: Geometric Deep Learning: Going beyond Euclidean data, </a:t>
            </a:r>
            <a:r>
              <a:rPr lang="en-US" sz="1800"/>
              <a:t>Geometric Deep Learning Grids, Groups, Graphs, Geodesics, and Gauges</a:t>
            </a:r>
            <a:endParaRPr sz="1800">
              <a:latin typeface="Roboto Slab Light"/>
              <a:ea typeface="Roboto Slab Light"/>
              <a:cs typeface="Roboto Slab Light"/>
              <a:sym typeface="Roboto Slab Light"/>
            </a:endParaRPr>
          </a:p>
          <a:p>
            <a:pPr indent="-342900" lvl="0" marL="457200" rtl="0" algn="l">
              <a:lnSpc>
                <a:spcPct val="115000"/>
              </a:lnSpc>
              <a:spcBef>
                <a:spcPts val="0"/>
              </a:spcBef>
              <a:spcAft>
                <a:spcPts val="0"/>
              </a:spcAft>
              <a:buSzPts val="1800"/>
              <a:buFont typeface="Roboto Slab Light"/>
              <a:buAutoNum type="arabicPeriod"/>
            </a:pPr>
            <a:r>
              <a:rPr lang="en-US" sz="1800">
                <a:latin typeface="Roboto Slab"/>
                <a:ea typeface="Roboto Slab"/>
                <a:cs typeface="Roboto Slab"/>
                <a:sym typeface="Roboto Slab"/>
              </a:rPr>
              <a:t>Ankit Kumar Pal</a:t>
            </a:r>
            <a:r>
              <a:rPr lang="en-US" sz="1800">
                <a:latin typeface="Roboto Slab Light"/>
                <a:ea typeface="Roboto Slab Light"/>
                <a:cs typeface="Roboto Slab Light"/>
                <a:sym typeface="Roboto Slab Light"/>
              </a:rPr>
              <a:t>: MAGNET</a:t>
            </a:r>
            <a:endParaRPr sz="1800">
              <a:latin typeface="Roboto Slab Light"/>
              <a:ea typeface="Roboto Slab Light"/>
              <a:cs typeface="Roboto Slab Light"/>
              <a:sym typeface="Roboto Slab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5"/>
          <p:cNvSpPr txBox="1"/>
          <p:nvPr>
            <p:ph idx="12" type="sldNum"/>
          </p:nvPr>
        </p:nvSpPr>
        <p:spPr>
          <a:xfrm>
            <a:off x="11740453" y="6490758"/>
            <a:ext cx="344700" cy="230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69" name="Google Shape;169;p25"/>
          <p:cNvSpPr txBox="1"/>
          <p:nvPr/>
        </p:nvSpPr>
        <p:spPr>
          <a:xfrm>
            <a:off x="1126850" y="1940925"/>
            <a:ext cx="10169100" cy="1600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300">
                <a:latin typeface="Roboto Slab Light"/>
                <a:ea typeface="Roboto Slab Light"/>
                <a:cs typeface="Roboto Slab Light"/>
                <a:sym typeface="Roboto Slab Light"/>
              </a:rPr>
              <a:t>Straight Line might not exists </a:t>
            </a:r>
            <a:endParaRPr sz="2300">
              <a:latin typeface="Roboto Slab Light"/>
              <a:ea typeface="Roboto Slab Light"/>
              <a:cs typeface="Roboto Slab Light"/>
              <a:sym typeface="Roboto Slab Light"/>
            </a:endParaRPr>
          </a:p>
          <a:p>
            <a:pPr indent="0" lvl="0" marL="0" rtl="0" algn="ctr">
              <a:spcBef>
                <a:spcPts val="0"/>
              </a:spcBef>
              <a:spcAft>
                <a:spcPts val="0"/>
              </a:spcAft>
              <a:buNone/>
            </a:pPr>
            <a:r>
              <a:rPr lang="en-US" sz="2300">
                <a:latin typeface="Roboto Slab Light"/>
                <a:ea typeface="Roboto Slab Light"/>
                <a:cs typeface="Roboto Slab Light"/>
                <a:sym typeface="Roboto Slab Light"/>
              </a:rPr>
              <a:t>and </a:t>
            </a:r>
            <a:endParaRPr sz="2300">
              <a:latin typeface="Roboto Slab Light"/>
              <a:ea typeface="Roboto Slab Light"/>
              <a:cs typeface="Roboto Slab Light"/>
              <a:sym typeface="Roboto Slab Light"/>
            </a:endParaRPr>
          </a:p>
          <a:p>
            <a:pPr indent="0" lvl="0" marL="0" rtl="0" algn="ctr">
              <a:spcBef>
                <a:spcPts val="0"/>
              </a:spcBef>
              <a:spcAft>
                <a:spcPts val="0"/>
              </a:spcAft>
              <a:buNone/>
            </a:pPr>
            <a:r>
              <a:rPr lang="en-US" sz="2300">
                <a:latin typeface="Roboto Slab Light"/>
                <a:ea typeface="Roboto Slab Light"/>
                <a:cs typeface="Roboto Slab Light"/>
                <a:sym typeface="Roboto Slab Light"/>
              </a:rPr>
              <a:t>parallel may not function the way you thought they functioned</a:t>
            </a:r>
            <a:endParaRPr sz="2300">
              <a:latin typeface="Roboto Slab Light"/>
              <a:ea typeface="Roboto Slab Light"/>
              <a:cs typeface="Roboto Slab Light"/>
              <a:sym typeface="Roboto Slab Light"/>
            </a:endParaRPr>
          </a:p>
          <a:p>
            <a:pPr indent="0" lvl="0" marL="0" rtl="0" algn="ctr">
              <a:spcBef>
                <a:spcPts val="0"/>
              </a:spcBef>
              <a:spcAft>
                <a:spcPts val="0"/>
              </a:spcAft>
              <a:buNone/>
            </a:pPr>
            <a:r>
              <a:t/>
            </a:r>
            <a:endParaRPr sz="2300">
              <a:latin typeface="Roboto Slab Light"/>
              <a:ea typeface="Roboto Slab Light"/>
              <a:cs typeface="Roboto Slab Light"/>
              <a:sym typeface="Roboto Slab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6"/>
          <p:cNvSpPr txBox="1"/>
          <p:nvPr>
            <p:ph idx="12" type="sldNum"/>
          </p:nvPr>
        </p:nvSpPr>
        <p:spPr>
          <a:xfrm>
            <a:off x="11740453" y="6490758"/>
            <a:ext cx="344700" cy="230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76" name="Google Shape;176;p26"/>
          <p:cNvSpPr txBox="1"/>
          <p:nvPr/>
        </p:nvSpPr>
        <p:spPr>
          <a:xfrm>
            <a:off x="1728900" y="501250"/>
            <a:ext cx="7525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latin typeface="Roboto Slab"/>
                <a:ea typeface="Roboto Slab"/>
                <a:cs typeface="Roboto Slab"/>
                <a:sym typeface="Roboto Slab"/>
              </a:rPr>
              <a:t>Non-Euclidean Geometry</a:t>
            </a:r>
            <a:endParaRPr b="1" sz="1700">
              <a:latin typeface="Roboto Slab"/>
              <a:ea typeface="Roboto Slab"/>
              <a:cs typeface="Roboto Slab"/>
              <a:sym typeface="Roboto Slab"/>
            </a:endParaRPr>
          </a:p>
        </p:txBody>
      </p:sp>
      <p:pic>
        <p:nvPicPr>
          <p:cNvPr id="177" name="Google Shape;177;p26"/>
          <p:cNvPicPr preferRelativeResize="0"/>
          <p:nvPr/>
        </p:nvPicPr>
        <p:blipFill>
          <a:blip r:embed="rId3">
            <a:alphaModFix/>
          </a:blip>
          <a:stretch>
            <a:fillRect/>
          </a:stretch>
        </p:blipFill>
        <p:spPr>
          <a:xfrm>
            <a:off x="2000250" y="1962150"/>
            <a:ext cx="8191500" cy="2933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7"/>
          <p:cNvSpPr txBox="1"/>
          <p:nvPr>
            <p:ph idx="12" type="sldNum"/>
          </p:nvPr>
        </p:nvSpPr>
        <p:spPr>
          <a:xfrm>
            <a:off x="11740453" y="6490758"/>
            <a:ext cx="344700" cy="230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84" name="Google Shape;184;p27"/>
          <p:cNvSpPr txBox="1"/>
          <p:nvPr/>
        </p:nvSpPr>
        <p:spPr>
          <a:xfrm>
            <a:off x="1388625" y="540525"/>
            <a:ext cx="70806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latin typeface="Roboto Slab"/>
                <a:ea typeface="Roboto Slab"/>
                <a:cs typeface="Roboto Slab"/>
                <a:sym typeface="Roboto Slab"/>
              </a:rPr>
              <a:t>ERLANGEN PROGRAM</a:t>
            </a:r>
            <a:endParaRPr b="1" sz="2300">
              <a:latin typeface="Roboto Slab"/>
              <a:ea typeface="Roboto Slab"/>
              <a:cs typeface="Roboto Slab"/>
              <a:sym typeface="Roboto Slab"/>
            </a:endParaRPr>
          </a:p>
        </p:txBody>
      </p:sp>
      <p:sp>
        <p:nvSpPr>
          <p:cNvPr id="185" name="Google Shape;185;p27"/>
          <p:cNvSpPr txBox="1"/>
          <p:nvPr/>
        </p:nvSpPr>
        <p:spPr>
          <a:xfrm>
            <a:off x="786575" y="1469750"/>
            <a:ext cx="94755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Slab Light"/>
              <a:buChar char="●"/>
            </a:pPr>
            <a:r>
              <a:rPr lang="en-US">
                <a:latin typeface="Roboto Slab Light"/>
                <a:ea typeface="Roboto Slab Light"/>
                <a:cs typeface="Roboto Slab Light"/>
                <a:sym typeface="Roboto Slab Light"/>
              </a:rPr>
              <a:t>Felix Klein</a:t>
            </a:r>
            <a:endParaRPr>
              <a:latin typeface="Roboto Slab Light"/>
              <a:ea typeface="Roboto Slab Light"/>
              <a:cs typeface="Roboto Slab Light"/>
              <a:sym typeface="Roboto Slab Light"/>
            </a:endParaRPr>
          </a:p>
          <a:p>
            <a:pPr indent="-317500" lvl="0" marL="457200" rtl="0" algn="l">
              <a:spcBef>
                <a:spcPts val="0"/>
              </a:spcBef>
              <a:spcAft>
                <a:spcPts val="0"/>
              </a:spcAft>
              <a:buSzPts val="1400"/>
              <a:buFont typeface="Roboto Slab Light"/>
              <a:buChar char="●"/>
            </a:pPr>
            <a:r>
              <a:rPr lang="en-US">
                <a:latin typeface="Roboto Slab Light"/>
                <a:ea typeface="Roboto Slab Light"/>
                <a:cs typeface="Roboto Slab Light"/>
                <a:sym typeface="Roboto Slab Light"/>
              </a:rPr>
              <a:t>Geometry</a:t>
            </a:r>
            <a:endParaRPr>
              <a:latin typeface="Roboto Slab Light"/>
              <a:ea typeface="Roboto Slab Light"/>
              <a:cs typeface="Roboto Slab Light"/>
              <a:sym typeface="Roboto Slab Light"/>
            </a:endParaRPr>
          </a:p>
          <a:p>
            <a:pPr indent="-317500" lvl="1" marL="914400" rtl="0" algn="l">
              <a:spcBef>
                <a:spcPts val="0"/>
              </a:spcBef>
              <a:spcAft>
                <a:spcPts val="0"/>
              </a:spcAft>
              <a:buSzPts val="1400"/>
              <a:buFont typeface="Roboto Slab Light"/>
              <a:buChar char="○"/>
            </a:pPr>
            <a:r>
              <a:rPr lang="en-US">
                <a:latin typeface="Roboto Slab Light"/>
                <a:ea typeface="Roboto Slab Light"/>
                <a:cs typeface="Roboto Slab Light"/>
                <a:sym typeface="Roboto Slab Light"/>
              </a:rPr>
              <a:t>Study of Invariants/ Symmentries. </a:t>
            </a:r>
            <a:endParaRPr>
              <a:latin typeface="Roboto Slab Light"/>
              <a:ea typeface="Roboto Slab Light"/>
              <a:cs typeface="Roboto Slab Light"/>
              <a:sym typeface="Roboto Slab Light"/>
            </a:endParaRPr>
          </a:p>
          <a:p>
            <a:pPr indent="-317500" lvl="1" marL="914400" rtl="0" algn="l">
              <a:spcBef>
                <a:spcPts val="0"/>
              </a:spcBef>
              <a:spcAft>
                <a:spcPts val="0"/>
              </a:spcAft>
              <a:buSzPts val="1400"/>
              <a:buFont typeface="Roboto Slab Light"/>
              <a:buChar char="○"/>
            </a:pPr>
            <a:r>
              <a:rPr lang="en-US">
                <a:latin typeface="Roboto Slab Light"/>
                <a:ea typeface="Roboto Slab Light"/>
                <a:cs typeface="Roboto Slab Light"/>
                <a:sym typeface="Roboto Slab Light"/>
              </a:rPr>
              <a:t>The Properties that remains unchanged under some class of transformations</a:t>
            </a:r>
            <a:endParaRPr>
              <a:latin typeface="Roboto Slab Light"/>
              <a:ea typeface="Roboto Slab Light"/>
              <a:cs typeface="Roboto Slab Light"/>
              <a:sym typeface="Roboto Slab Light"/>
            </a:endParaRPr>
          </a:p>
          <a:p>
            <a:pPr indent="-317500" lvl="0" marL="457200" rtl="0" algn="l">
              <a:spcBef>
                <a:spcPts val="0"/>
              </a:spcBef>
              <a:spcAft>
                <a:spcPts val="0"/>
              </a:spcAft>
              <a:buSzPts val="1400"/>
              <a:buFont typeface="Roboto Slab Light"/>
              <a:buChar char="●"/>
            </a:pPr>
            <a:r>
              <a:rPr lang="en-US">
                <a:latin typeface="Roboto Slab Light"/>
                <a:ea typeface="Roboto Slab Light"/>
                <a:cs typeface="Roboto Slab Light"/>
                <a:sym typeface="Roboto Slab Light"/>
              </a:rPr>
              <a:t>Different Geometries could be defined by the appropriate choice of </a:t>
            </a:r>
            <a:r>
              <a:rPr lang="en-US">
                <a:latin typeface="Roboto Slab Light"/>
                <a:ea typeface="Roboto Slab Light"/>
                <a:cs typeface="Roboto Slab Light"/>
                <a:sym typeface="Roboto Slab Light"/>
              </a:rPr>
              <a:t>symmetry</a:t>
            </a:r>
            <a:r>
              <a:rPr lang="en-US">
                <a:latin typeface="Roboto Slab Light"/>
                <a:ea typeface="Roboto Slab Light"/>
                <a:cs typeface="Roboto Slab Light"/>
                <a:sym typeface="Roboto Slab Light"/>
              </a:rPr>
              <a:t> transformations formalized using language of group theory</a:t>
            </a:r>
            <a:endParaRPr>
              <a:latin typeface="Roboto Slab Light"/>
              <a:ea typeface="Roboto Slab Light"/>
              <a:cs typeface="Roboto Slab Light"/>
              <a:sym typeface="Roboto Slab Light"/>
            </a:endParaRPr>
          </a:p>
          <a:p>
            <a:pPr indent="-317500" lvl="0" marL="457200" rtl="0" algn="l">
              <a:spcBef>
                <a:spcPts val="0"/>
              </a:spcBef>
              <a:spcAft>
                <a:spcPts val="0"/>
              </a:spcAft>
              <a:buSzPts val="1400"/>
              <a:buFont typeface="Roboto Slab Light"/>
              <a:buChar char="●"/>
            </a:pPr>
            <a:r>
              <a:t/>
            </a:r>
            <a:endParaRPr>
              <a:latin typeface="Roboto Slab Light"/>
              <a:ea typeface="Roboto Slab Light"/>
              <a:cs typeface="Roboto Slab Light"/>
              <a:sym typeface="Roboto Slab Light"/>
            </a:endParaRPr>
          </a:p>
        </p:txBody>
      </p:sp>
      <p:pic>
        <p:nvPicPr>
          <p:cNvPr id="186" name="Google Shape;186;p27"/>
          <p:cNvPicPr preferRelativeResize="0"/>
          <p:nvPr/>
        </p:nvPicPr>
        <p:blipFill>
          <a:blip r:embed="rId3">
            <a:alphaModFix/>
          </a:blip>
          <a:stretch>
            <a:fillRect/>
          </a:stretch>
        </p:blipFill>
        <p:spPr>
          <a:xfrm>
            <a:off x="2678350" y="3100500"/>
            <a:ext cx="6963209" cy="3390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8"/>
          <p:cNvSpPr txBox="1"/>
          <p:nvPr>
            <p:ph idx="12" type="sldNum"/>
          </p:nvPr>
        </p:nvSpPr>
        <p:spPr>
          <a:xfrm>
            <a:off x="11740453" y="6490758"/>
            <a:ext cx="344700" cy="230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193" name="Google Shape;193;p28"/>
          <p:cNvSpPr txBox="1"/>
          <p:nvPr/>
        </p:nvSpPr>
        <p:spPr>
          <a:xfrm>
            <a:off x="1179200" y="540525"/>
            <a:ext cx="6871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latin typeface="Roboto Slab"/>
                <a:ea typeface="Roboto Slab"/>
                <a:cs typeface="Roboto Slab"/>
                <a:sym typeface="Roboto Slab"/>
              </a:rPr>
              <a:t>Deep Learning - Today</a:t>
            </a:r>
            <a:endParaRPr b="1" sz="2100">
              <a:latin typeface="Roboto Slab"/>
              <a:ea typeface="Roboto Slab"/>
              <a:cs typeface="Roboto Slab"/>
              <a:sym typeface="Roboto Slab"/>
            </a:endParaRPr>
          </a:p>
        </p:txBody>
      </p:sp>
      <p:sp>
        <p:nvSpPr>
          <p:cNvPr id="194" name="Google Shape;194;p28"/>
          <p:cNvSpPr txBox="1"/>
          <p:nvPr/>
        </p:nvSpPr>
        <p:spPr>
          <a:xfrm>
            <a:off x="995975" y="1495925"/>
            <a:ext cx="997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Slab Light"/>
              <a:ea typeface="Roboto Slab Light"/>
              <a:cs typeface="Roboto Slab Light"/>
              <a:sym typeface="Roboto Slab Light"/>
            </a:endParaRPr>
          </a:p>
        </p:txBody>
      </p:sp>
      <p:sp>
        <p:nvSpPr>
          <p:cNvPr id="195" name="Google Shape;195;p28"/>
          <p:cNvSpPr txBox="1"/>
          <p:nvPr/>
        </p:nvSpPr>
        <p:spPr>
          <a:xfrm>
            <a:off x="1414800" y="1312725"/>
            <a:ext cx="10182300" cy="1647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Font typeface="Roboto Slab Light"/>
              <a:buChar char="●"/>
            </a:pPr>
            <a:r>
              <a:rPr lang="en-US" sz="1900">
                <a:latin typeface="Roboto Slab Light"/>
                <a:ea typeface="Roboto Slab Light"/>
                <a:cs typeface="Roboto Slab Light"/>
                <a:sym typeface="Roboto Slab Light"/>
              </a:rPr>
              <a:t>Several types of Neural Network Architecture for Different types of Datasets with few unifying principle.</a:t>
            </a:r>
            <a:endParaRPr sz="1900">
              <a:latin typeface="Roboto Slab Light"/>
              <a:ea typeface="Roboto Slab Light"/>
              <a:cs typeface="Roboto Slab Light"/>
              <a:sym typeface="Roboto Slab Light"/>
            </a:endParaRPr>
          </a:p>
          <a:p>
            <a:pPr indent="-349250" lvl="0" marL="457200" rtl="0" algn="l">
              <a:spcBef>
                <a:spcPts val="0"/>
              </a:spcBef>
              <a:spcAft>
                <a:spcPts val="0"/>
              </a:spcAft>
              <a:buSzPts val="1900"/>
              <a:buFont typeface="Roboto Slab Light"/>
              <a:buChar char="●"/>
            </a:pPr>
            <a:r>
              <a:rPr lang="en-US" sz="1900">
                <a:latin typeface="Roboto Slab Light"/>
                <a:ea typeface="Roboto Slab Light"/>
                <a:cs typeface="Roboto Slab Light"/>
                <a:sym typeface="Roboto Slab Light"/>
              </a:rPr>
              <a:t>Difficult to understand relationship b/w multiple methods.</a:t>
            </a:r>
            <a:endParaRPr sz="1900">
              <a:latin typeface="Roboto Slab Light"/>
              <a:ea typeface="Roboto Slab Light"/>
              <a:cs typeface="Roboto Slab Light"/>
              <a:sym typeface="Roboto Slab Light"/>
            </a:endParaRPr>
          </a:p>
          <a:p>
            <a:pPr indent="-349250" lvl="0" marL="457200" rtl="0" algn="l">
              <a:spcBef>
                <a:spcPts val="0"/>
              </a:spcBef>
              <a:spcAft>
                <a:spcPts val="0"/>
              </a:spcAft>
              <a:buSzPts val="1900"/>
              <a:buFont typeface="Roboto Slab Light"/>
              <a:buChar char="●"/>
            </a:pPr>
            <a:r>
              <a:rPr lang="en-US" sz="1900">
                <a:latin typeface="Roboto Slab Light"/>
                <a:ea typeface="Roboto Slab Light"/>
                <a:cs typeface="Roboto Slab Light"/>
                <a:sym typeface="Roboto Slab Light"/>
              </a:rPr>
              <a:t>Re-invention of same concepts</a:t>
            </a:r>
            <a:endParaRPr sz="1900">
              <a:latin typeface="Roboto Slab Light"/>
              <a:ea typeface="Roboto Slab Light"/>
              <a:cs typeface="Roboto Slab Light"/>
              <a:sym typeface="Roboto Slab Light"/>
            </a:endParaRPr>
          </a:p>
          <a:p>
            <a:pPr indent="-349250" lvl="0" marL="457200" rtl="0" algn="l">
              <a:spcBef>
                <a:spcPts val="0"/>
              </a:spcBef>
              <a:spcAft>
                <a:spcPts val="0"/>
              </a:spcAft>
              <a:buSzPts val="1900"/>
              <a:buFont typeface="Roboto Slab Light"/>
              <a:buChar char="●"/>
            </a:pPr>
            <a:r>
              <a:rPr lang="en-US" sz="1900">
                <a:latin typeface="Roboto Slab Light"/>
                <a:ea typeface="Roboto Slab Light"/>
                <a:cs typeface="Roboto Slab Light"/>
                <a:sym typeface="Roboto Slab Light"/>
              </a:rPr>
              <a:t>Need Unification</a:t>
            </a:r>
            <a:endParaRPr sz="1900">
              <a:latin typeface="Roboto Slab Light"/>
              <a:ea typeface="Roboto Slab Light"/>
              <a:cs typeface="Roboto Slab Light"/>
              <a:sym typeface="Roboto Slab Light"/>
            </a:endParaRPr>
          </a:p>
        </p:txBody>
      </p:sp>
      <p:pic>
        <p:nvPicPr>
          <p:cNvPr id="196" name="Google Shape;196;p28"/>
          <p:cNvPicPr preferRelativeResize="0"/>
          <p:nvPr/>
        </p:nvPicPr>
        <p:blipFill>
          <a:blip r:embed="rId3">
            <a:alphaModFix/>
          </a:blip>
          <a:stretch>
            <a:fillRect/>
          </a:stretch>
        </p:blipFill>
        <p:spPr>
          <a:xfrm>
            <a:off x="3289238" y="3049675"/>
            <a:ext cx="5386363" cy="35934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aama_KP">
  <a:themeElements>
    <a:clrScheme name="Custom 2">
      <a:dk1>
        <a:srgbClr val="333333"/>
      </a:dk1>
      <a:lt1>
        <a:srgbClr val="FFFFFF"/>
      </a:lt1>
      <a:dk2>
        <a:srgbClr val="0085D9"/>
      </a:dk2>
      <a:lt2>
        <a:srgbClr val="F7F7F7"/>
      </a:lt2>
      <a:accent1>
        <a:srgbClr val="354047"/>
      </a:accent1>
      <a:accent2>
        <a:srgbClr val="5A727F"/>
      </a:accent2>
      <a:accent3>
        <a:srgbClr val="00859C"/>
      </a:accent3>
      <a:accent4>
        <a:srgbClr val="8CC4CD"/>
      </a:accent4>
      <a:accent5>
        <a:srgbClr val="A75404"/>
      </a:accent5>
      <a:accent6>
        <a:srgbClr val="FD7F09"/>
      </a:accent6>
      <a:hlink>
        <a:srgbClr val="0085D9"/>
      </a:hlink>
      <a:folHlink>
        <a:srgbClr val="3DA8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